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686" r:id="rId4"/>
    <p:sldMasterId id="2147483699" r:id="rId5"/>
    <p:sldMasterId id="2147483711" r:id="rId6"/>
    <p:sldMasterId id="2147483723" r:id="rId7"/>
  </p:sldMasterIdLst>
  <p:notesMasterIdLst>
    <p:notesMasterId r:id="rId22"/>
  </p:notesMasterIdLst>
  <p:sldIdLst>
    <p:sldId id="275" r:id="rId8"/>
    <p:sldId id="269" r:id="rId9"/>
    <p:sldId id="270" r:id="rId10"/>
    <p:sldId id="271" r:id="rId11"/>
    <p:sldId id="266" r:id="rId12"/>
    <p:sldId id="257" r:id="rId13"/>
    <p:sldId id="258" r:id="rId14"/>
    <p:sldId id="267" r:id="rId15"/>
    <p:sldId id="259" r:id="rId16"/>
    <p:sldId id="260" r:id="rId17"/>
    <p:sldId id="261" r:id="rId18"/>
    <p:sldId id="272" r:id="rId19"/>
    <p:sldId id="273" r:id="rId20"/>
    <p:sldId id="274" r:id="rId21"/>
  </p:sldIdLst>
  <p:sldSz cx="9144000" cy="6858000" type="screen4x3"/>
  <p:notesSz cx="6724650" cy="97742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7" d="100"/>
          <a:sy n="87" d="100"/>
        </p:scale>
        <p:origin x="1092" y="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14015" cy="488712"/>
          </a:xfrm>
          <a:prstGeom prst="rect">
            <a:avLst/>
          </a:prstGeom>
        </p:spPr>
        <p:txBody>
          <a:bodyPr vert="horz" lIns="91440" tIns="45720" rIns="91440" bIns="45720" rtlCol="0"/>
          <a:lstStyle>
            <a:lvl1pPr algn="l">
              <a:defRPr sz="1200"/>
            </a:lvl1pPr>
          </a:lstStyle>
          <a:p>
            <a:endParaRPr lang="en-US"/>
          </a:p>
        </p:txBody>
      </p:sp>
      <p:sp>
        <p:nvSpPr>
          <p:cNvPr id="3" name="Datumsplatzhalter 2"/>
          <p:cNvSpPr>
            <a:spLocks noGrp="1"/>
          </p:cNvSpPr>
          <p:nvPr>
            <p:ph type="dt" idx="1"/>
          </p:nvPr>
        </p:nvSpPr>
        <p:spPr>
          <a:xfrm>
            <a:off x="3809079" y="0"/>
            <a:ext cx="2914015" cy="488712"/>
          </a:xfrm>
          <a:prstGeom prst="rect">
            <a:avLst/>
          </a:prstGeom>
        </p:spPr>
        <p:txBody>
          <a:bodyPr vert="horz" lIns="91440" tIns="45720" rIns="91440" bIns="45720" rtlCol="0"/>
          <a:lstStyle>
            <a:lvl1pPr algn="r">
              <a:defRPr sz="1200"/>
            </a:lvl1pPr>
          </a:lstStyle>
          <a:p>
            <a:fld id="{E45E785E-EE04-4F11-BE69-2CBE22E15372}" type="datetimeFigureOut">
              <a:rPr lang="en-US" smtClean="0"/>
              <a:t>7/22/2019</a:t>
            </a:fld>
            <a:endParaRPr lang="en-US"/>
          </a:p>
        </p:txBody>
      </p:sp>
      <p:sp>
        <p:nvSpPr>
          <p:cNvPr id="4" name="Folienbildplatzhalter 3"/>
          <p:cNvSpPr>
            <a:spLocks noGrp="1" noRot="1" noChangeAspect="1"/>
          </p:cNvSpPr>
          <p:nvPr>
            <p:ph type="sldImg" idx="2"/>
          </p:nvPr>
        </p:nvSpPr>
        <p:spPr>
          <a:xfrm>
            <a:off x="919163" y="733425"/>
            <a:ext cx="4886325" cy="3665538"/>
          </a:xfrm>
          <a:prstGeom prst="rect">
            <a:avLst/>
          </a:prstGeom>
          <a:noFill/>
          <a:ln w="12700">
            <a:solidFill>
              <a:prstClr val="black"/>
            </a:solidFill>
          </a:ln>
        </p:spPr>
        <p:txBody>
          <a:bodyPr vert="horz" lIns="91440" tIns="45720" rIns="91440" bIns="45720" rtlCol="0" anchor="ctr"/>
          <a:lstStyle/>
          <a:p>
            <a:endParaRPr lang="en-US"/>
          </a:p>
        </p:txBody>
      </p:sp>
      <p:sp>
        <p:nvSpPr>
          <p:cNvPr id="5" name="Notizenplatzhalter 4"/>
          <p:cNvSpPr>
            <a:spLocks noGrp="1"/>
          </p:cNvSpPr>
          <p:nvPr>
            <p:ph type="body" sz="quarter" idx="3"/>
          </p:nvPr>
        </p:nvSpPr>
        <p:spPr>
          <a:xfrm>
            <a:off x="672465" y="4642763"/>
            <a:ext cx="5379720" cy="4398407"/>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6" name="Fußzeilenplatzhalter 5"/>
          <p:cNvSpPr>
            <a:spLocks noGrp="1"/>
          </p:cNvSpPr>
          <p:nvPr>
            <p:ph type="ftr" sz="quarter" idx="4"/>
          </p:nvPr>
        </p:nvSpPr>
        <p:spPr>
          <a:xfrm>
            <a:off x="0" y="9283830"/>
            <a:ext cx="2914015" cy="488712"/>
          </a:xfrm>
          <a:prstGeom prst="rect">
            <a:avLst/>
          </a:prstGeom>
        </p:spPr>
        <p:txBody>
          <a:bodyPr vert="horz" lIns="91440" tIns="45720" rIns="91440" bIns="45720" rtlCol="0" anchor="b"/>
          <a:lstStyle>
            <a:lvl1pPr algn="l">
              <a:defRPr sz="1200"/>
            </a:lvl1pPr>
          </a:lstStyle>
          <a:p>
            <a:endParaRPr lang="en-US"/>
          </a:p>
        </p:txBody>
      </p:sp>
      <p:sp>
        <p:nvSpPr>
          <p:cNvPr id="7" name="Foliennummernplatzhalter 6"/>
          <p:cNvSpPr>
            <a:spLocks noGrp="1"/>
          </p:cNvSpPr>
          <p:nvPr>
            <p:ph type="sldNum" sz="quarter" idx="5"/>
          </p:nvPr>
        </p:nvSpPr>
        <p:spPr>
          <a:xfrm>
            <a:off x="3809079" y="9283830"/>
            <a:ext cx="2914015" cy="488712"/>
          </a:xfrm>
          <a:prstGeom prst="rect">
            <a:avLst/>
          </a:prstGeom>
        </p:spPr>
        <p:txBody>
          <a:bodyPr vert="horz" lIns="91440" tIns="45720" rIns="91440" bIns="45720" rtlCol="0" anchor="b"/>
          <a:lstStyle>
            <a:lvl1pPr algn="r">
              <a:defRPr sz="1200"/>
            </a:lvl1pPr>
          </a:lstStyle>
          <a:p>
            <a:fld id="{EA38C87A-5C58-49CE-AF97-F1EB47488286}" type="slidenum">
              <a:rPr lang="en-US" smtClean="0"/>
              <a:t>‹Nr.›</a:t>
            </a:fld>
            <a:endParaRPr lang="en-US"/>
          </a:p>
        </p:txBody>
      </p:sp>
    </p:spTree>
    <p:extLst>
      <p:ext uri="{BB962C8B-B14F-4D97-AF65-F5344CB8AC3E}">
        <p14:creationId xmlns:p14="http://schemas.microsoft.com/office/powerpoint/2010/main" val="24903787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umweltdaten.de/publikationen/fpdf-l/3482.pdf"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F6B18FCA-0518-4DE1-871B-370FA235A3FF}" type="slidenum">
              <a:rPr lang="de-DE" smtClean="0">
                <a:solidFill>
                  <a:prstClr val="black"/>
                </a:solidFill>
              </a:rPr>
              <a:pPr/>
              <a:t>3</a:t>
            </a:fld>
            <a:endParaRPr lang="de-DE">
              <a:solidFill>
                <a:prstClr val="black"/>
              </a:solidFill>
            </a:endParaRPr>
          </a:p>
        </p:txBody>
      </p:sp>
    </p:spTree>
    <p:extLst>
      <p:ext uri="{BB962C8B-B14F-4D97-AF65-F5344CB8AC3E}">
        <p14:creationId xmlns:p14="http://schemas.microsoft.com/office/powerpoint/2010/main" val="16089231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smtClean="0">
                <a:latin typeface="Arial" pitchFamily="34" charset="0"/>
                <a:ea typeface="ＭＳ Ｐゴシック" pitchFamily="34" charset="-128"/>
              </a:rPr>
              <a:t>(TEEBcase </a:t>
            </a:r>
            <a:r>
              <a:rPr lang="en-US" altLang="de-DE" smtClean="0">
                <a:latin typeface="Arial" pitchFamily="34" charset="0"/>
                <a:ea typeface="ＭＳ Ｐゴシック" pitchFamily="34" charset="-128"/>
              </a:rPr>
              <a:t>Peatland restoration for carbon sequestration, Germany)</a:t>
            </a:r>
          </a:p>
          <a:p>
            <a:endParaRPr lang="en-US" altLang="de-DE" smtClean="0">
              <a:latin typeface="Arial" pitchFamily="34" charset="0"/>
              <a:ea typeface="ＭＳ Ｐゴシック" pitchFamily="34" charset="-128"/>
            </a:endParaRPr>
          </a:p>
          <a:p>
            <a:r>
              <a:rPr lang="en-US" altLang="de-DE" b="1" smtClean="0">
                <a:latin typeface="Arial" pitchFamily="34" charset="0"/>
                <a:ea typeface="ＭＳ Ｐゴシック" pitchFamily="34" charset="-128"/>
              </a:rPr>
              <a:t>References:</a:t>
            </a:r>
          </a:p>
          <a:p>
            <a:endParaRPr lang="en-US" altLang="de-DE" b="1" smtClean="0">
              <a:latin typeface="Arial" pitchFamily="34" charset="0"/>
              <a:ea typeface="ＭＳ Ｐゴシック" pitchFamily="34" charset="-128"/>
            </a:endParaRPr>
          </a:p>
          <a:p>
            <a:r>
              <a:rPr lang="en-GB" altLang="de-DE" smtClean="0">
                <a:latin typeface="Arial" pitchFamily="34" charset="0"/>
                <a:ea typeface="ＭＳ Ｐゴシック" pitchFamily="34" charset="-128"/>
              </a:rPr>
              <a:t>Couwenberg, J., Augustin, J., Michaelis, D., Wichtmann, W., Joosten, H., (2008) Entwicklung von Grundsätzen für die Bewertung von Niedermooren hinsichtlich ihrer Klimarelevanz. DUENE e.V., Greifwald. </a:t>
            </a:r>
          </a:p>
          <a:p>
            <a:endParaRPr lang="en-GB" altLang="de-DE" smtClean="0">
              <a:latin typeface="Arial" pitchFamily="34" charset="0"/>
              <a:ea typeface="ＭＳ Ｐゴシック" pitchFamily="34" charset="-128"/>
            </a:endParaRPr>
          </a:p>
          <a:p>
            <a:r>
              <a:rPr lang="en-GB" altLang="de-DE" smtClean="0">
                <a:latin typeface="Arial" pitchFamily="34" charset="0"/>
                <a:ea typeface="ＭＳ Ｐゴシック" pitchFamily="34" charset="-128"/>
              </a:rPr>
              <a:t>Schäfer, A. (2009) Moore und Euros – die vergessenen Millionen. Archiv für Forstwesen und Landschaftsökologie 43, 156-160.       </a:t>
            </a:r>
          </a:p>
          <a:p>
            <a:endParaRPr lang="en-GB" altLang="de-DE" smtClean="0">
              <a:latin typeface="Arial" pitchFamily="34" charset="0"/>
              <a:ea typeface="ＭＳ Ｐゴシック" pitchFamily="34" charset="-128"/>
            </a:endParaRPr>
          </a:p>
          <a:p>
            <a:r>
              <a:rPr lang="en-GB" altLang="de-DE" smtClean="0">
                <a:latin typeface="Arial" pitchFamily="34" charset="0"/>
                <a:ea typeface="ＭＳ Ｐゴシック" pitchFamily="34" charset="-128"/>
              </a:rPr>
              <a:t>Schäfer, A. and H. Joosten (eds.) (2005) Erlenaufforstung auf wieder vernässten Niedermooren. DUENE e.V., Greifswald, 68p.  </a:t>
            </a:r>
          </a:p>
          <a:p>
            <a:endParaRPr lang="en-GB" altLang="de-DE" smtClean="0">
              <a:latin typeface="Arial" pitchFamily="34" charset="0"/>
              <a:ea typeface="ＭＳ Ｐゴシック" pitchFamily="34" charset="-128"/>
            </a:endParaRPr>
          </a:p>
          <a:p>
            <a:r>
              <a:rPr lang="en-GB" altLang="de-DE" smtClean="0">
                <a:latin typeface="Arial" pitchFamily="34" charset="0"/>
                <a:ea typeface="ＭＳ Ｐゴシック" pitchFamily="34" charset="-128"/>
              </a:rPr>
              <a:t>MLUV MV (2009) Konzept zum Schutz und zur Nutzung der Moore. Fortschreibung des Konzeptes zur Bestandssicherung und zur Entwicklung der Moore. Ministerium für Landwirtschaft, Umwelt und Verbraucherschutz Mecklenburg-Vorpommern, Schwerin, 109p. </a:t>
            </a:r>
          </a:p>
          <a:p>
            <a:endParaRPr lang="en-GB" altLang="de-DE" smtClean="0">
              <a:latin typeface="Arial" pitchFamily="34" charset="0"/>
              <a:ea typeface="ＭＳ Ｐゴシック" pitchFamily="34" charset="-128"/>
            </a:endParaRPr>
          </a:p>
          <a:p>
            <a:r>
              <a:rPr lang="en-GB" altLang="de-DE" smtClean="0">
                <a:latin typeface="Arial" pitchFamily="34" charset="0"/>
                <a:ea typeface="ＭＳ Ｐゴシック" pitchFamily="34" charset="-128"/>
              </a:rPr>
              <a:t>Federal Environment Agency (2007) Economic Valuation of Environmental Damage. Methodological Convention for Estimates of Environmental Externalities. Dessau, 85p. URL: </a:t>
            </a:r>
            <a:r>
              <a:rPr lang="en-GB" altLang="de-DE" smtClean="0">
                <a:latin typeface="Arial" pitchFamily="34" charset="0"/>
                <a:ea typeface="ＭＳ Ｐゴシック" pitchFamily="34" charset="-128"/>
                <a:hlinkClick r:id="rId3"/>
              </a:rPr>
              <a:t>http://www.umweltdaten.de/publikationen/fpdf-l/3482.pdf</a:t>
            </a:r>
            <a:r>
              <a:rPr lang="en-GB" altLang="de-DE" smtClean="0">
                <a:latin typeface="Arial" pitchFamily="34" charset="0"/>
                <a:ea typeface="ＭＳ Ｐゴシック" pitchFamily="34" charset="-128"/>
              </a:rPr>
              <a:t> (last access May 12, 2010) </a:t>
            </a:r>
            <a:endParaRPr lang="de-DE" altLang="de-DE" smtClean="0">
              <a:latin typeface="Arial" pitchFamily="34" charset="0"/>
              <a:ea typeface="ＭＳ Ｐゴシック" pitchFamily="34" charset="-128"/>
            </a:endParaRPr>
          </a:p>
        </p:txBody>
      </p:sp>
    </p:spTree>
    <p:extLst>
      <p:ext uri="{BB962C8B-B14F-4D97-AF65-F5344CB8AC3E}">
        <p14:creationId xmlns:p14="http://schemas.microsoft.com/office/powerpoint/2010/main" val="34356896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4CEB9C0A-C065-4E6E-B016-823A50F0F44F}" type="slidenum">
              <a:rPr lang="de-DE" smtClean="0">
                <a:solidFill>
                  <a:prstClr val="black"/>
                </a:solidFill>
              </a:rPr>
              <a:pPr/>
              <a:t>9</a:t>
            </a:fld>
            <a:endParaRPr lang="de-DE">
              <a:solidFill>
                <a:prstClr val="black"/>
              </a:solidFill>
            </a:endParaRPr>
          </a:p>
        </p:txBody>
      </p:sp>
    </p:spTree>
    <p:extLst>
      <p:ext uri="{BB962C8B-B14F-4D97-AF65-F5344CB8AC3E}">
        <p14:creationId xmlns:p14="http://schemas.microsoft.com/office/powerpoint/2010/main" val="22661677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4CEB9C0A-C065-4E6E-B016-823A50F0F44F}" type="slidenum">
              <a:rPr lang="de-DE" smtClean="0">
                <a:solidFill>
                  <a:prstClr val="black"/>
                </a:solidFill>
              </a:rPr>
              <a:pPr/>
              <a:t>10</a:t>
            </a:fld>
            <a:endParaRPr lang="de-DE">
              <a:solidFill>
                <a:prstClr val="black"/>
              </a:solidFill>
            </a:endParaRPr>
          </a:p>
        </p:txBody>
      </p:sp>
    </p:spTree>
    <p:extLst>
      <p:ext uri="{BB962C8B-B14F-4D97-AF65-F5344CB8AC3E}">
        <p14:creationId xmlns:p14="http://schemas.microsoft.com/office/powerpoint/2010/main" val="15998824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4CEB9C0A-C065-4E6E-B016-823A50F0F44F}" type="slidenum">
              <a:rPr lang="de-DE" smtClean="0">
                <a:solidFill>
                  <a:prstClr val="black"/>
                </a:solidFill>
              </a:rPr>
              <a:pPr/>
              <a:t>11</a:t>
            </a:fld>
            <a:endParaRPr lang="de-DE">
              <a:solidFill>
                <a:prstClr val="black"/>
              </a:solidFill>
            </a:endParaRPr>
          </a:p>
        </p:txBody>
      </p:sp>
    </p:spTree>
    <p:extLst>
      <p:ext uri="{BB962C8B-B14F-4D97-AF65-F5344CB8AC3E}">
        <p14:creationId xmlns:p14="http://schemas.microsoft.com/office/powerpoint/2010/main" val="22750288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en-US"/>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en-US"/>
          </a:p>
        </p:txBody>
      </p:sp>
      <p:sp>
        <p:nvSpPr>
          <p:cNvPr id="4" name="Datumsplatzhalter 3"/>
          <p:cNvSpPr>
            <a:spLocks noGrp="1"/>
          </p:cNvSpPr>
          <p:nvPr>
            <p:ph type="dt" sz="half" idx="10"/>
          </p:nvPr>
        </p:nvSpPr>
        <p:spPr/>
        <p:txBody>
          <a:bodyPr/>
          <a:lstStyle/>
          <a:p>
            <a:fld id="{5F985290-58BA-46DD-A5AA-EB67780F3C46}" type="datetimeFigureOut">
              <a:rPr lang="en-US" smtClean="0"/>
              <a:t>7/22/2019</a:t>
            </a:fld>
            <a:endParaRPr lang="en-US"/>
          </a:p>
        </p:txBody>
      </p:sp>
      <p:sp>
        <p:nvSpPr>
          <p:cNvPr id="5" name="Fußzeilenplatzhalter 4"/>
          <p:cNvSpPr>
            <a:spLocks noGrp="1"/>
          </p:cNvSpPr>
          <p:nvPr>
            <p:ph type="ftr" sz="quarter" idx="11"/>
          </p:nvPr>
        </p:nvSpPr>
        <p:spPr/>
        <p:txBody>
          <a:bodyPr/>
          <a:lstStyle/>
          <a:p>
            <a:endParaRPr lang="en-US"/>
          </a:p>
        </p:txBody>
      </p:sp>
      <p:sp>
        <p:nvSpPr>
          <p:cNvPr id="6" name="Foliennummernplatzhalter 5"/>
          <p:cNvSpPr>
            <a:spLocks noGrp="1"/>
          </p:cNvSpPr>
          <p:nvPr>
            <p:ph type="sldNum" sz="quarter" idx="12"/>
          </p:nvPr>
        </p:nvSpPr>
        <p:spPr/>
        <p:txBody>
          <a:bodyPr/>
          <a:lstStyle/>
          <a:p>
            <a:fld id="{10D3B106-AC73-41CE-AB97-9B8A6548C1AF}" type="slidenum">
              <a:rPr lang="en-US" smtClean="0"/>
              <a:t>‹Nr.›</a:t>
            </a:fld>
            <a:endParaRPr lang="en-US"/>
          </a:p>
        </p:txBody>
      </p:sp>
    </p:spTree>
    <p:extLst>
      <p:ext uri="{BB962C8B-B14F-4D97-AF65-F5344CB8AC3E}">
        <p14:creationId xmlns:p14="http://schemas.microsoft.com/office/powerpoint/2010/main" val="32608268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3"/>
          <p:cNvSpPr>
            <a:spLocks noGrp="1"/>
          </p:cNvSpPr>
          <p:nvPr>
            <p:ph type="dt" sz="half" idx="10"/>
          </p:nvPr>
        </p:nvSpPr>
        <p:spPr/>
        <p:txBody>
          <a:bodyPr/>
          <a:lstStyle/>
          <a:p>
            <a:fld id="{5F985290-58BA-46DD-A5AA-EB67780F3C46}" type="datetimeFigureOut">
              <a:rPr lang="en-US" smtClean="0"/>
              <a:t>7/22/2019</a:t>
            </a:fld>
            <a:endParaRPr lang="en-US"/>
          </a:p>
        </p:txBody>
      </p:sp>
      <p:sp>
        <p:nvSpPr>
          <p:cNvPr id="5" name="Fußzeilenplatzhalter 4"/>
          <p:cNvSpPr>
            <a:spLocks noGrp="1"/>
          </p:cNvSpPr>
          <p:nvPr>
            <p:ph type="ftr" sz="quarter" idx="11"/>
          </p:nvPr>
        </p:nvSpPr>
        <p:spPr/>
        <p:txBody>
          <a:bodyPr/>
          <a:lstStyle/>
          <a:p>
            <a:endParaRPr lang="en-US"/>
          </a:p>
        </p:txBody>
      </p:sp>
      <p:sp>
        <p:nvSpPr>
          <p:cNvPr id="6" name="Foliennummernplatzhalter 5"/>
          <p:cNvSpPr>
            <a:spLocks noGrp="1"/>
          </p:cNvSpPr>
          <p:nvPr>
            <p:ph type="sldNum" sz="quarter" idx="12"/>
          </p:nvPr>
        </p:nvSpPr>
        <p:spPr/>
        <p:txBody>
          <a:bodyPr/>
          <a:lstStyle/>
          <a:p>
            <a:fld id="{10D3B106-AC73-41CE-AB97-9B8A6548C1AF}" type="slidenum">
              <a:rPr lang="en-US" smtClean="0"/>
              <a:t>‹Nr.›</a:t>
            </a:fld>
            <a:endParaRPr lang="en-US"/>
          </a:p>
        </p:txBody>
      </p:sp>
    </p:spTree>
    <p:extLst>
      <p:ext uri="{BB962C8B-B14F-4D97-AF65-F5344CB8AC3E}">
        <p14:creationId xmlns:p14="http://schemas.microsoft.com/office/powerpoint/2010/main" val="18466453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en-US"/>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3"/>
          <p:cNvSpPr>
            <a:spLocks noGrp="1"/>
          </p:cNvSpPr>
          <p:nvPr>
            <p:ph type="dt" sz="half" idx="10"/>
          </p:nvPr>
        </p:nvSpPr>
        <p:spPr/>
        <p:txBody>
          <a:bodyPr/>
          <a:lstStyle/>
          <a:p>
            <a:fld id="{5F985290-58BA-46DD-A5AA-EB67780F3C46}" type="datetimeFigureOut">
              <a:rPr lang="en-US" smtClean="0"/>
              <a:t>7/22/2019</a:t>
            </a:fld>
            <a:endParaRPr lang="en-US"/>
          </a:p>
        </p:txBody>
      </p:sp>
      <p:sp>
        <p:nvSpPr>
          <p:cNvPr id="5" name="Fußzeilenplatzhalter 4"/>
          <p:cNvSpPr>
            <a:spLocks noGrp="1"/>
          </p:cNvSpPr>
          <p:nvPr>
            <p:ph type="ftr" sz="quarter" idx="11"/>
          </p:nvPr>
        </p:nvSpPr>
        <p:spPr/>
        <p:txBody>
          <a:bodyPr/>
          <a:lstStyle/>
          <a:p>
            <a:endParaRPr lang="en-US"/>
          </a:p>
        </p:txBody>
      </p:sp>
      <p:sp>
        <p:nvSpPr>
          <p:cNvPr id="6" name="Foliennummernplatzhalter 5"/>
          <p:cNvSpPr>
            <a:spLocks noGrp="1"/>
          </p:cNvSpPr>
          <p:nvPr>
            <p:ph type="sldNum" sz="quarter" idx="12"/>
          </p:nvPr>
        </p:nvSpPr>
        <p:spPr/>
        <p:txBody>
          <a:bodyPr/>
          <a:lstStyle/>
          <a:p>
            <a:fld id="{10D3B106-AC73-41CE-AB97-9B8A6548C1AF}" type="slidenum">
              <a:rPr lang="en-US" smtClean="0"/>
              <a:t>‹Nr.›</a:t>
            </a:fld>
            <a:endParaRPr lang="en-US"/>
          </a:p>
        </p:txBody>
      </p:sp>
    </p:spTree>
    <p:extLst>
      <p:ext uri="{BB962C8B-B14F-4D97-AF65-F5344CB8AC3E}">
        <p14:creationId xmlns:p14="http://schemas.microsoft.com/office/powerpoint/2010/main" val="771285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extLst>
      <p:ext uri="{BB962C8B-B14F-4D97-AF65-F5344CB8AC3E}">
        <p14:creationId xmlns:p14="http://schemas.microsoft.com/office/powerpoint/2010/main" val="30966380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9437142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906452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250825" y="1989138"/>
            <a:ext cx="42799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83125" y="1989138"/>
            <a:ext cx="4281488"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42021306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5402683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6272073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15103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95542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3"/>
          <p:cNvSpPr>
            <a:spLocks noGrp="1"/>
          </p:cNvSpPr>
          <p:nvPr>
            <p:ph type="dt" sz="half" idx="10"/>
          </p:nvPr>
        </p:nvSpPr>
        <p:spPr/>
        <p:txBody>
          <a:bodyPr/>
          <a:lstStyle/>
          <a:p>
            <a:fld id="{5F985290-58BA-46DD-A5AA-EB67780F3C46}" type="datetimeFigureOut">
              <a:rPr lang="en-US" smtClean="0"/>
              <a:t>7/22/2019</a:t>
            </a:fld>
            <a:endParaRPr lang="en-US"/>
          </a:p>
        </p:txBody>
      </p:sp>
      <p:sp>
        <p:nvSpPr>
          <p:cNvPr id="5" name="Fußzeilenplatzhalter 4"/>
          <p:cNvSpPr>
            <a:spLocks noGrp="1"/>
          </p:cNvSpPr>
          <p:nvPr>
            <p:ph type="ftr" sz="quarter" idx="11"/>
          </p:nvPr>
        </p:nvSpPr>
        <p:spPr/>
        <p:txBody>
          <a:bodyPr/>
          <a:lstStyle/>
          <a:p>
            <a:endParaRPr lang="en-US"/>
          </a:p>
        </p:txBody>
      </p:sp>
      <p:sp>
        <p:nvSpPr>
          <p:cNvPr id="6" name="Foliennummernplatzhalter 5"/>
          <p:cNvSpPr>
            <a:spLocks noGrp="1"/>
          </p:cNvSpPr>
          <p:nvPr>
            <p:ph type="sldNum" sz="quarter" idx="12"/>
          </p:nvPr>
        </p:nvSpPr>
        <p:spPr/>
        <p:txBody>
          <a:bodyPr/>
          <a:lstStyle/>
          <a:p>
            <a:fld id="{10D3B106-AC73-41CE-AB97-9B8A6548C1AF}" type="slidenum">
              <a:rPr lang="en-US" smtClean="0"/>
              <a:t>‹Nr.›</a:t>
            </a:fld>
            <a:endParaRPr lang="en-US"/>
          </a:p>
        </p:txBody>
      </p:sp>
    </p:spTree>
    <p:extLst>
      <p:ext uri="{BB962C8B-B14F-4D97-AF65-F5344CB8AC3E}">
        <p14:creationId xmlns:p14="http://schemas.microsoft.com/office/powerpoint/2010/main" val="15136556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790079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8580481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9100" y="692150"/>
            <a:ext cx="2195513" cy="582295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179388" y="692150"/>
            <a:ext cx="6437312" cy="58229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3061134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9388" y="692150"/>
            <a:ext cx="7777162"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250825" y="1989138"/>
            <a:ext cx="4279900" cy="45259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83125" y="1989138"/>
            <a:ext cx="4281488" cy="45259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2958382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TwoObj" preserve="1">
  <p:cSld name="Titel, Tex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179388" y="692150"/>
            <a:ext cx="7777162" cy="1143000"/>
          </a:xfr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250825" y="1989138"/>
            <a:ext cx="4279900" cy="4525962"/>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quarter" idx="2"/>
          </p:nvPr>
        </p:nvSpPr>
        <p:spPr>
          <a:xfrm>
            <a:off x="4683125" y="1989138"/>
            <a:ext cx="4281488" cy="2185987"/>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Inhaltsplatzhalter 4"/>
          <p:cNvSpPr>
            <a:spLocks noGrp="1"/>
          </p:cNvSpPr>
          <p:nvPr>
            <p:ph sz="quarter" idx="3"/>
          </p:nvPr>
        </p:nvSpPr>
        <p:spPr>
          <a:xfrm>
            <a:off x="4683125" y="4327525"/>
            <a:ext cx="4281488" cy="218757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38852836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lvl1pPr>
              <a:defRPr>
                <a:solidFill>
                  <a:srgbClr val="00325D"/>
                </a:solidFill>
              </a:defRPr>
            </a:lvl1pPr>
          </a:lstStyle>
          <a:p>
            <a:r>
              <a:rPr lang="de-DE" smtClean="0"/>
              <a:t>Titelmasterformat durch Klicken bearbeiten</a:t>
            </a:r>
            <a:endParaRPr lang="de-DE" dirty="0"/>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rgbClr val="00325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dirty="0"/>
          </a:p>
        </p:txBody>
      </p:sp>
      <p:sp>
        <p:nvSpPr>
          <p:cNvPr id="4" name="Datumsplatzhalter 3"/>
          <p:cNvSpPr>
            <a:spLocks noGrp="1"/>
          </p:cNvSpPr>
          <p:nvPr>
            <p:ph type="dt" sz="half" idx="10"/>
          </p:nvPr>
        </p:nvSpPr>
        <p:spPr/>
        <p:txBody>
          <a:bodyPr/>
          <a:lstStyle/>
          <a:p>
            <a:fld id="{FA407418-4B85-46B2-94F4-5B5767D30419}" type="datetime1">
              <a:rPr lang="de-DE" smtClean="0">
                <a:solidFill>
                  <a:prstClr val="black">
                    <a:tint val="75000"/>
                  </a:prstClr>
                </a:solidFill>
              </a:rPr>
              <a:pPr/>
              <a:t>22.07.2019</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9" name="Rechteck 8"/>
          <p:cNvSpPr/>
          <p:nvPr userDrawn="1"/>
        </p:nvSpPr>
        <p:spPr>
          <a:xfrm>
            <a:off x="0" y="6415446"/>
            <a:ext cx="9144000" cy="442554"/>
          </a:xfrm>
          <a:prstGeom prst="rect">
            <a:avLst/>
          </a:prstGeom>
          <a:solidFill>
            <a:srgbClr val="00325D"/>
          </a:solidFill>
          <a:ln>
            <a:solidFill>
              <a:srgbClr val="0032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6" name="Foliennummernplatzhalter 5"/>
          <p:cNvSpPr>
            <a:spLocks noGrp="1"/>
          </p:cNvSpPr>
          <p:nvPr>
            <p:ph type="sldNum" sz="quarter" idx="12"/>
          </p:nvPr>
        </p:nvSpPr>
        <p:spPr>
          <a:xfrm>
            <a:off x="6876256" y="6453336"/>
            <a:ext cx="2133600" cy="365125"/>
          </a:xfrm>
        </p:spPr>
        <p:txBody>
          <a:bodyPr/>
          <a:lstStyle>
            <a:lvl1pPr>
              <a:defRPr>
                <a:solidFill>
                  <a:schemeClr val="bg1"/>
                </a:solidFill>
                <a:latin typeface="Verdana" pitchFamily="34" charset="0"/>
                <a:ea typeface="Verdana" pitchFamily="34" charset="0"/>
                <a:cs typeface="Verdana" pitchFamily="34" charset="0"/>
              </a:defRPr>
            </a:lvl1pPr>
          </a:lstStyle>
          <a:p>
            <a:fld id="{16266E24-78C7-40F2-9850-B69A9CB587B1}" type="slidenum">
              <a:rPr lang="de-DE" smtClean="0">
                <a:solidFill>
                  <a:prstClr val="white"/>
                </a:solidFill>
              </a:rPr>
              <a:pPr/>
              <a:t>‹Nr.›</a:t>
            </a:fld>
            <a:endParaRPr lang="de-DE" dirty="0">
              <a:solidFill>
                <a:prstClr val="white"/>
              </a:solidFill>
            </a:endParaRPr>
          </a:p>
        </p:txBody>
      </p:sp>
      <p:pic>
        <p:nvPicPr>
          <p:cNvPr id="8" name="Picture 2"/>
          <p:cNvPicPr>
            <a:picLocks noChangeAspect="1" noChangeArrowheads="1"/>
          </p:cNvPicPr>
          <p:nvPr userDrawn="1"/>
        </p:nvPicPr>
        <p:blipFill>
          <a:blip r:embed="rId2"/>
          <a:srcRect/>
          <a:stretch>
            <a:fillRect/>
          </a:stretch>
        </p:blipFill>
        <p:spPr bwMode="auto">
          <a:xfrm>
            <a:off x="7308304" y="80752"/>
            <a:ext cx="1478525" cy="1116000"/>
          </a:xfrm>
          <a:prstGeom prst="rect">
            <a:avLst/>
          </a:prstGeom>
          <a:noFill/>
          <a:ln w="9525">
            <a:noFill/>
            <a:miter lim="800000"/>
            <a:headEnd/>
            <a:tailEnd/>
          </a:ln>
        </p:spPr>
      </p:pic>
      <p:pic>
        <p:nvPicPr>
          <p:cNvPr id="3075" name="Picture 3"/>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0" y="0"/>
            <a:ext cx="7276010" cy="442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1659619"/>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548680"/>
            <a:ext cx="6635080" cy="868958"/>
          </a:xfrm>
        </p:spPr>
        <p:txBody>
          <a:bodyPr>
            <a:noAutofit/>
          </a:bodyPr>
          <a:lstStyle>
            <a:lvl1pPr algn="l">
              <a:defRPr sz="3200" b="1">
                <a:solidFill>
                  <a:srgbClr val="00325D"/>
                </a:solidFill>
              </a:defRPr>
            </a:lvl1pPr>
          </a:lstStyle>
          <a:p>
            <a:r>
              <a:rPr lang="de-DE" smtClean="0"/>
              <a:t>Titelmasterformat durch Klicken bearbeiten</a:t>
            </a:r>
            <a:endParaRPr lang="de-DE" dirty="0"/>
          </a:p>
        </p:txBody>
      </p:sp>
      <p:sp>
        <p:nvSpPr>
          <p:cNvPr id="3" name="Inhaltsplatzhalter 2"/>
          <p:cNvSpPr>
            <a:spLocks noGrp="1"/>
          </p:cNvSpPr>
          <p:nvPr>
            <p:ph idx="1"/>
          </p:nvPr>
        </p:nvSpPr>
        <p:spPr/>
        <p:txBody>
          <a:bodyPr/>
          <a:lstStyle>
            <a:lvl1pPr>
              <a:defRPr>
                <a:solidFill>
                  <a:srgbClr val="00325D"/>
                </a:solidFill>
                <a:latin typeface="Verdana" pitchFamily="34" charset="0"/>
                <a:ea typeface="Verdana" pitchFamily="34" charset="0"/>
                <a:cs typeface="Verdana" pitchFamily="34" charset="0"/>
              </a:defRPr>
            </a:lvl1pPr>
            <a:lvl2pPr>
              <a:defRPr>
                <a:solidFill>
                  <a:srgbClr val="00325D"/>
                </a:solidFill>
                <a:latin typeface="Verdana" pitchFamily="34" charset="0"/>
                <a:ea typeface="Verdana" pitchFamily="34" charset="0"/>
                <a:cs typeface="Verdana" pitchFamily="34" charset="0"/>
              </a:defRPr>
            </a:lvl2pPr>
            <a:lvl3pPr>
              <a:defRPr>
                <a:solidFill>
                  <a:srgbClr val="00325D"/>
                </a:solidFill>
                <a:latin typeface="Verdana" pitchFamily="34" charset="0"/>
                <a:ea typeface="Verdana" pitchFamily="34" charset="0"/>
                <a:cs typeface="Verdana" pitchFamily="34" charset="0"/>
              </a:defRPr>
            </a:lvl3pPr>
            <a:lvl4pPr>
              <a:defRPr>
                <a:solidFill>
                  <a:srgbClr val="00325D"/>
                </a:solidFill>
                <a:latin typeface="Verdana" pitchFamily="34" charset="0"/>
                <a:ea typeface="Verdana" pitchFamily="34" charset="0"/>
                <a:cs typeface="Verdana" pitchFamily="34" charset="0"/>
              </a:defRPr>
            </a:lvl4pPr>
            <a:lvl5pPr>
              <a:defRPr>
                <a:solidFill>
                  <a:srgbClr val="00325D"/>
                </a:solidFill>
                <a:latin typeface="Verdana" pitchFamily="34" charset="0"/>
                <a:ea typeface="Verdana" pitchFamily="34" charset="0"/>
                <a:cs typeface="Verdana" pitchFamily="34" charset="0"/>
              </a:defRPr>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Datumsplatzhalter 3"/>
          <p:cNvSpPr>
            <a:spLocks noGrp="1"/>
          </p:cNvSpPr>
          <p:nvPr>
            <p:ph type="dt" sz="half" idx="10"/>
          </p:nvPr>
        </p:nvSpPr>
        <p:spPr/>
        <p:txBody>
          <a:bodyPr/>
          <a:lstStyle/>
          <a:p>
            <a:fld id="{7CE7440F-F410-467E-905F-CFCEF7D9A989}" type="datetime1">
              <a:rPr lang="de-DE" smtClean="0">
                <a:solidFill>
                  <a:prstClr val="black">
                    <a:tint val="75000"/>
                  </a:prstClr>
                </a:solidFill>
              </a:rPr>
              <a:pPr/>
              <a:t>22.07.2019</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11" name="Rechteck 10"/>
          <p:cNvSpPr/>
          <p:nvPr userDrawn="1"/>
        </p:nvSpPr>
        <p:spPr>
          <a:xfrm>
            <a:off x="0" y="6415446"/>
            <a:ext cx="9144000" cy="442554"/>
          </a:xfrm>
          <a:prstGeom prst="rect">
            <a:avLst/>
          </a:prstGeom>
          <a:solidFill>
            <a:srgbClr val="00325D"/>
          </a:solidFill>
          <a:ln>
            <a:solidFill>
              <a:srgbClr val="0032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6" name="Foliennummernplatzhalter 5"/>
          <p:cNvSpPr>
            <a:spLocks noGrp="1"/>
          </p:cNvSpPr>
          <p:nvPr>
            <p:ph type="sldNum" sz="quarter" idx="12"/>
          </p:nvPr>
        </p:nvSpPr>
        <p:spPr>
          <a:xfrm>
            <a:off x="6902896" y="6448251"/>
            <a:ext cx="2133600" cy="365125"/>
          </a:xfrm>
        </p:spPr>
        <p:txBody>
          <a:bodyPr/>
          <a:lstStyle>
            <a:lvl1pPr>
              <a:defRPr>
                <a:solidFill>
                  <a:schemeClr val="bg1"/>
                </a:solidFill>
                <a:latin typeface="Verdana" pitchFamily="34" charset="0"/>
                <a:ea typeface="Verdana" pitchFamily="34" charset="0"/>
                <a:cs typeface="Verdana" pitchFamily="34" charset="0"/>
              </a:defRPr>
            </a:lvl1pPr>
          </a:lstStyle>
          <a:p>
            <a:fld id="{5E0791B2-72E4-4758-A868-7F066637F36B}" type="slidenum">
              <a:rPr lang="de-DE" smtClean="0">
                <a:solidFill>
                  <a:prstClr val="white"/>
                </a:solidFill>
              </a:rPr>
              <a:pPr/>
              <a:t>‹Nr.›</a:t>
            </a:fld>
            <a:endParaRPr lang="de-DE" dirty="0">
              <a:solidFill>
                <a:prstClr val="white"/>
              </a:solidFill>
            </a:endParaRPr>
          </a:p>
        </p:txBody>
      </p:sp>
      <p:pic>
        <p:nvPicPr>
          <p:cNvPr id="10" name="Picture 3"/>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0" y="0"/>
            <a:ext cx="7276010" cy="442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a:srcRect/>
          <a:stretch>
            <a:fillRect/>
          </a:stretch>
        </p:blipFill>
        <p:spPr bwMode="auto">
          <a:xfrm>
            <a:off x="7308304" y="80752"/>
            <a:ext cx="1478525" cy="1116000"/>
          </a:xfrm>
          <a:prstGeom prst="rect">
            <a:avLst/>
          </a:prstGeom>
          <a:noFill/>
          <a:ln w="9525">
            <a:noFill/>
            <a:miter lim="800000"/>
            <a:headEnd/>
            <a:tailEnd/>
          </a:ln>
        </p:spPr>
      </p:pic>
      <p:sp>
        <p:nvSpPr>
          <p:cNvPr id="12" name="Rechteck 11"/>
          <p:cNvSpPr/>
          <p:nvPr userDrawn="1"/>
        </p:nvSpPr>
        <p:spPr>
          <a:xfrm>
            <a:off x="67367" y="35332"/>
            <a:ext cx="4775666" cy="369332"/>
          </a:xfrm>
          <a:prstGeom prst="rect">
            <a:avLst/>
          </a:prstGeom>
        </p:spPr>
        <p:txBody>
          <a:bodyPr wrap="none">
            <a:spAutoFit/>
          </a:bodyPr>
          <a:lstStyle/>
          <a:p>
            <a:r>
              <a:rPr lang="en-GB" b="1" dirty="0">
                <a:solidFill>
                  <a:prstClr val="white"/>
                </a:solidFill>
                <a:latin typeface="Verdana" pitchFamily="34" charset="0"/>
                <a:ea typeface="Verdana" pitchFamily="34" charset="0"/>
                <a:cs typeface="Verdana" pitchFamily="34" charset="0"/>
              </a:rPr>
              <a:t>Natural Capital Germany – TEEB DE</a:t>
            </a:r>
          </a:p>
        </p:txBody>
      </p:sp>
    </p:spTree>
    <p:extLst>
      <p:ext uri="{BB962C8B-B14F-4D97-AF65-F5344CB8AC3E}">
        <p14:creationId xmlns:p14="http://schemas.microsoft.com/office/powerpoint/2010/main" val="1725063343"/>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bschnitts-&#10;überschrift">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C244DF4F-9A7C-4F10-9FEA-F86FB5F009D1}" type="datetime1">
              <a:rPr lang="de-DE" smtClean="0">
                <a:solidFill>
                  <a:prstClr val="black">
                    <a:tint val="75000"/>
                  </a:prstClr>
                </a:solidFill>
              </a:rPr>
              <a:pPr/>
              <a:t>22.07.2019</a:t>
            </a:fld>
            <a:endParaRPr lang="de-DE">
              <a:solidFill>
                <a:prstClr val="black">
                  <a:tint val="75000"/>
                </a:prstClr>
              </a:solidFill>
            </a:endParaRPr>
          </a:p>
        </p:txBody>
      </p:sp>
      <p:sp>
        <p:nvSpPr>
          <p:cNvPr id="5" name="Fußzeilenplatzhalter 4"/>
          <p:cNvSpPr>
            <a:spLocks noGrp="1"/>
          </p:cNvSpPr>
          <p:nvPr>
            <p:ph type="ftr" sz="quarter" idx="11"/>
          </p:nvPr>
        </p:nvSpPr>
        <p:spPr>
          <a:xfrm>
            <a:off x="6156176" y="6237312"/>
            <a:ext cx="2895600" cy="484163"/>
          </a:xfrm>
        </p:spPr>
        <p:txBody>
          <a:bodyPr/>
          <a:lstStyle>
            <a:lvl1pPr>
              <a:defRPr sz="1600">
                <a:solidFill>
                  <a:srgbClr val="00325D"/>
                </a:solidFill>
                <a:latin typeface="Verdana" pitchFamily="34" charset="0"/>
                <a:ea typeface="Verdana" pitchFamily="34" charset="0"/>
                <a:cs typeface="Verdana" pitchFamily="34" charset="0"/>
              </a:defRPr>
            </a:lvl1pPr>
          </a:lstStyle>
          <a:p>
            <a:endParaRPr lang="de-DE" sz="1400" dirty="0"/>
          </a:p>
        </p:txBody>
      </p:sp>
      <p:sp>
        <p:nvSpPr>
          <p:cNvPr id="20" name="Textfeld 19"/>
          <p:cNvSpPr txBox="1"/>
          <p:nvPr userDrawn="1"/>
        </p:nvSpPr>
        <p:spPr>
          <a:xfrm>
            <a:off x="323528" y="3140968"/>
            <a:ext cx="8566961" cy="523220"/>
          </a:xfrm>
          <a:prstGeom prst="rect">
            <a:avLst/>
          </a:prstGeom>
          <a:noFill/>
          <a:ln>
            <a:solidFill>
              <a:schemeClr val="bg1"/>
            </a:solidFill>
          </a:ln>
        </p:spPr>
        <p:txBody>
          <a:bodyPr wrap="square" rtlCol="0">
            <a:spAutoFit/>
          </a:bodyPr>
          <a:lstStyle/>
          <a:p>
            <a:endParaRPr lang="de-DE" sz="28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62590343"/>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581708"/>
            <a:ext cx="5987008" cy="975084"/>
          </a:xfrm>
        </p:spPr>
        <p:txBody>
          <a:bodyPr>
            <a:noAutofit/>
          </a:bodyPr>
          <a:lstStyle>
            <a:lvl1pPr algn="l">
              <a:defRPr sz="3200" b="1">
                <a:solidFill>
                  <a:srgbClr val="00325D"/>
                </a:solidFill>
              </a:defRPr>
            </a:lvl1pPr>
          </a:lstStyle>
          <a:p>
            <a:r>
              <a:rPr lang="de-DE" smtClean="0"/>
              <a:t>Titelmasterformat durch Klicken bearbeiten</a:t>
            </a:r>
            <a:endParaRPr lang="de-DE" dirty="0"/>
          </a:p>
        </p:txBody>
      </p:sp>
      <p:sp>
        <p:nvSpPr>
          <p:cNvPr id="3" name="Inhaltsplatzhalter 2"/>
          <p:cNvSpPr>
            <a:spLocks noGrp="1"/>
          </p:cNvSpPr>
          <p:nvPr>
            <p:ph sz="half" idx="1"/>
          </p:nvPr>
        </p:nvSpPr>
        <p:spPr>
          <a:xfrm>
            <a:off x="457200" y="1711349"/>
            <a:ext cx="4038600" cy="4525963"/>
          </a:xfrm>
        </p:spPr>
        <p:txBody>
          <a:bodyPr/>
          <a:lstStyle>
            <a:lvl1pPr>
              <a:defRPr sz="2800">
                <a:solidFill>
                  <a:srgbClr val="00325D"/>
                </a:solidFill>
                <a:latin typeface="Verdana" pitchFamily="34" charset="0"/>
                <a:ea typeface="Verdana" pitchFamily="34" charset="0"/>
                <a:cs typeface="Verdana" pitchFamily="34" charset="0"/>
              </a:defRPr>
            </a:lvl1pPr>
            <a:lvl2pPr>
              <a:defRPr sz="2400">
                <a:solidFill>
                  <a:srgbClr val="00325D"/>
                </a:solidFill>
                <a:latin typeface="Verdana" pitchFamily="34" charset="0"/>
                <a:ea typeface="Verdana" pitchFamily="34" charset="0"/>
                <a:cs typeface="Verdana" pitchFamily="34" charset="0"/>
              </a:defRPr>
            </a:lvl2pPr>
            <a:lvl3pPr>
              <a:defRPr sz="2000">
                <a:solidFill>
                  <a:srgbClr val="00325D"/>
                </a:solidFill>
                <a:latin typeface="Verdana" pitchFamily="34" charset="0"/>
                <a:ea typeface="Verdana" pitchFamily="34" charset="0"/>
                <a:cs typeface="Verdana" pitchFamily="34" charset="0"/>
              </a:defRPr>
            </a:lvl3pPr>
            <a:lvl4pPr>
              <a:defRPr sz="1800">
                <a:solidFill>
                  <a:srgbClr val="00325D"/>
                </a:solidFill>
                <a:latin typeface="Verdana" pitchFamily="34" charset="0"/>
                <a:ea typeface="Verdana" pitchFamily="34" charset="0"/>
                <a:cs typeface="Verdana" pitchFamily="34" charset="0"/>
              </a:defRPr>
            </a:lvl4pPr>
            <a:lvl5pPr>
              <a:defRPr sz="1800">
                <a:solidFill>
                  <a:srgbClr val="00325D"/>
                </a:solidFill>
                <a:latin typeface="Verdana" pitchFamily="34" charset="0"/>
                <a:ea typeface="Verdana" pitchFamily="34" charset="0"/>
                <a:cs typeface="Verdana" pitchFamily="34" charset="0"/>
              </a:defRPr>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Inhaltsplatzhalter 3"/>
          <p:cNvSpPr>
            <a:spLocks noGrp="1"/>
          </p:cNvSpPr>
          <p:nvPr>
            <p:ph sz="half" idx="2"/>
          </p:nvPr>
        </p:nvSpPr>
        <p:spPr>
          <a:xfrm>
            <a:off x="4648200" y="1700808"/>
            <a:ext cx="4038600" cy="4525963"/>
          </a:xfrm>
        </p:spPr>
        <p:txBody>
          <a:bodyPr/>
          <a:lstStyle>
            <a:lvl1pPr>
              <a:defRPr sz="2800">
                <a:solidFill>
                  <a:srgbClr val="00325D"/>
                </a:solidFill>
                <a:latin typeface="Verdana" pitchFamily="34" charset="0"/>
                <a:ea typeface="Verdana" pitchFamily="34" charset="0"/>
                <a:cs typeface="Verdana" pitchFamily="34" charset="0"/>
              </a:defRPr>
            </a:lvl1pPr>
            <a:lvl2pPr>
              <a:defRPr sz="2400">
                <a:solidFill>
                  <a:srgbClr val="00325D"/>
                </a:solidFill>
                <a:latin typeface="Verdana" pitchFamily="34" charset="0"/>
                <a:ea typeface="Verdana" pitchFamily="34" charset="0"/>
                <a:cs typeface="Verdana" pitchFamily="34" charset="0"/>
              </a:defRPr>
            </a:lvl2pPr>
            <a:lvl3pPr>
              <a:defRPr sz="2000">
                <a:solidFill>
                  <a:srgbClr val="00325D"/>
                </a:solidFill>
                <a:latin typeface="Verdana" pitchFamily="34" charset="0"/>
                <a:ea typeface="Verdana" pitchFamily="34" charset="0"/>
                <a:cs typeface="Verdana" pitchFamily="34" charset="0"/>
              </a:defRPr>
            </a:lvl3pPr>
            <a:lvl4pPr>
              <a:defRPr sz="1800">
                <a:solidFill>
                  <a:srgbClr val="00325D"/>
                </a:solidFill>
                <a:latin typeface="Verdana" pitchFamily="34" charset="0"/>
                <a:ea typeface="Verdana" pitchFamily="34" charset="0"/>
                <a:cs typeface="Verdana" pitchFamily="34" charset="0"/>
              </a:defRPr>
            </a:lvl4pPr>
            <a:lvl5pPr>
              <a:defRPr sz="1800">
                <a:solidFill>
                  <a:srgbClr val="00325D"/>
                </a:solidFill>
                <a:latin typeface="Verdana" pitchFamily="34" charset="0"/>
                <a:ea typeface="Verdana" pitchFamily="34" charset="0"/>
                <a:cs typeface="Verdana" pitchFamily="34" charset="0"/>
              </a:defRPr>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Datumsplatzhalter 4"/>
          <p:cNvSpPr>
            <a:spLocks noGrp="1"/>
          </p:cNvSpPr>
          <p:nvPr>
            <p:ph type="dt" sz="half" idx="10"/>
          </p:nvPr>
        </p:nvSpPr>
        <p:spPr/>
        <p:txBody>
          <a:bodyPr/>
          <a:lstStyle/>
          <a:p>
            <a:fld id="{7D6F2E75-4AED-4ED0-BDB3-6107DDC6CBD6}" type="datetime1">
              <a:rPr lang="de-DE" smtClean="0">
                <a:solidFill>
                  <a:prstClr val="black">
                    <a:tint val="75000"/>
                  </a:prstClr>
                </a:solidFill>
              </a:rPr>
              <a:pPr/>
              <a:t>22.07.2019</a:t>
            </a:fld>
            <a:endParaRPr lang="de-DE" dirty="0">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pic>
        <p:nvPicPr>
          <p:cNvPr id="11" name="Picture 3"/>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0" y="0"/>
            <a:ext cx="7276010" cy="442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hteck 11"/>
          <p:cNvSpPr/>
          <p:nvPr userDrawn="1"/>
        </p:nvSpPr>
        <p:spPr>
          <a:xfrm>
            <a:off x="0" y="6415446"/>
            <a:ext cx="9144000" cy="442554"/>
          </a:xfrm>
          <a:prstGeom prst="rect">
            <a:avLst/>
          </a:prstGeom>
          <a:solidFill>
            <a:srgbClr val="00325D"/>
          </a:solidFill>
          <a:ln>
            <a:solidFill>
              <a:srgbClr val="0032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prstClr val="white"/>
              </a:solidFill>
              <a:latin typeface="Verdana" pitchFamily="34" charset="0"/>
              <a:ea typeface="Verdana" pitchFamily="34" charset="0"/>
              <a:cs typeface="Verdana" pitchFamily="34" charset="0"/>
            </a:endParaRPr>
          </a:p>
        </p:txBody>
      </p:sp>
      <p:sp>
        <p:nvSpPr>
          <p:cNvPr id="7" name="Foliennummernplatzhalter 6"/>
          <p:cNvSpPr>
            <a:spLocks noGrp="1"/>
          </p:cNvSpPr>
          <p:nvPr>
            <p:ph type="sldNum" sz="quarter" idx="12"/>
          </p:nvPr>
        </p:nvSpPr>
        <p:spPr>
          <a:xfrm>
            <a:off x="6902896" y="6448251"/>
            <a:ext cx="2133600" cy="365125"/>
          </a:xfrm>
        </p:spPr>
        <p:txBody>
          <a:bodyPr/>
          <a:lstStyle>
            <a:lvl1pPr>
              <a:defRPr>
                <a:solidFill>
                  <a:schemeClr val="bg1"/>
                </a:solidFill>
                <a:latin typeface="Verdana" pitchFamily="34" charset="0"/>
                <a:ea typeface="Verdana" pitchFamily="34" charset="0"/>
                <a:cs typeface="Verdana" pitchFamily="34" charset="0"/>
              </a:defRPr>
            </a:lvl1pPr>
          </a:lstStyle>
          <a:p>
            <a:fld id="{16266E24-78C7-40F2-9850-B69A9CB587B1}" type="slidenum">
              <a:rPr lang="de-DE" smtClean="0">
                <a:solidFill>
                  <a:prstClr val="white"/>
                </a:solidFill>
              </a:rPr>
              <a:pPr/>
              <a:t>‹Nr.›</a:t>
            </a:fld>
            <a:endParaRPr lang="de-DE" dirty="0">
              <a:solidFill>
                <a:prstClr val="white"/>
              </a:solidFill>
            </a:endParaRPr>
          </a:p>
        </p:txBody>
      </p:sp>
      <p:pic>
        <p:nvPicPr>
          <p:cNvPr id="13" name="Picture 2"/>
          <p:cNvPicPr>
            <a:picLocks noChangeAspect="1" noChangeArrowheads="1"/>
          </p:cNvPicPr>
          <p:nvPr userDrawn="1"/>
        </p:nvPicPr>
        <p:blipFill>
          <a:blip r:embed="rId3"/>
          <a:srcRect/>
          <a:stretch>
            <a:fillRect/>
          </a:stretch>
        </p:blipFill>
        <p:spPr bwMode="auto">
          <a:xfrm>
            <a:off x="7308304" y="80752"/>
            <a:ext cx="1478525" cy="1116000"/>
          </a:xfrm>
          <a:prstGeom prst="rect">
            <a:avLst/>
          </a:prstGeom>
          <a:noFill/>
          <a:ln w="9525">
            <a:noFill/>
            <a:miter lim="800000"/>
            <a:headEnd/>
            <a:tailEnd/>
          </a:ln>
        </p:spPr>
      </p:pic>
    </p:spTree>
    <p:extLst>
      <p:ext uri="{BB962C8B-B14F-4D97-AF65-F5344CB8AC3E}">
        <p14:creationId xmlns:p14="http://schemas.microsoft.com/office/powerpoint/2010/main" val="1720214018"/>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581708"/>
            <a:ext cx="6454080" cy="975084"/>
          </a:xfrm>
        </p:spPr>
        <p:txBody>
          <a:bodyPr>
            <a:noAutofit/>
          </a:bodyPr>
          <a:lstStyle>
            <a:lvl1pPr algn="l">
              <a:defRPr sz="3200" b="1">
                <a:solidFill>
                  <a:srgbClr val="00325D"/>
                </a:solidFill>
              </a:defRPr>
            </a:lvl1pPr>
          </a:lstStyle>
          <a:p>
            <a:r>
              <a:rPr lang="de-DE" smtClean="0"/>
              <a:t>Titelmasterformat durch Klicken bearbeiten</a:t>
            </a:r>
            <a:endParaRPr lang="de-DE" dirty="0"/>
          </a:p>
        </p:txBody>
      </p:sp>
      <p:sp>
        <p:nvSpPr>
          <p:cNvPr id="3" name="Textplatzhalter 2"/>
          <p:cNvSpPr>
            <a:spLocks noGrp="1"/>
          </p:cNvSpPr>
          <p:nvPr>
            <p:ph type="body" idx="1"/>
          </p:nvPr>
        </p:nvSpPr>
        <p:spPr>
          <a:xfrm>
            <a:off x="457200" y="1637110"/>
            <a:ext cx="4040188" cy="639762"/>
          </a:xfrm>
        </p:spPr>
        <p:txBody>
          <a:bodyPr anchor="b">
            <a:noAutofit/>
          </a:bodyPr>
          <a:lstStyle>
            <a:lvl1pPr marL="0" indent="0">
              <a:buNone/>
              <a:defRPr sz="2000" b="1">
                <a:solidFill>
                  <a:srgbClr val="00325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348880"/>
            <a:ext cx="4040188" cy="3849291"/>
          </a:xfrm>
        </p:spPr>
        <p:txBody>
          <a:bodyPr/>
          <a:lstStyle>
            <a:lvl1pPr>
              <a:defRPr sz="2400">
                <a:solidFill>
                  <a:srgbClr val="00325D"/>
                </a:solidFill>
                <a:latin typeface="Verdana" pitchFamily="34" charset="0"/>
                <a:ea typeface="Verdana" pitchFamily="34" charset="0"/>
                <a:cs typeface="Verdana" pitchFamily="34" charset="0"/>
              </a:defRPr>
            </a:lvl1pPr>
            <a:lvl2pPr>
              <a:defRPr sz="2000">
                <a:solidFill>
                  <a:srgbClr val="00325D"/>
                </a:solidFill>
                <a:latin typeface="Verdana" pitchFamily="34" charset="0"/>
                <a:ea typeface="Verdana" pitchFamily="34" charset="0"/>
                <a:cs typeface="Verdana" pitchFamily="34" charset="0"/>
              </a:defRPr>
            </a:lvl2pPr>
            <a:lvl3pPr>
              <a:defRPr sz="1800">
                <a:solidFill>
                  <a:srgbClr val="00325D"/>
                </a:solidFill>
                <a:latin typeface="Verdana" pitchFamily="34" charset="0"/>
                <a:ea typeface="Verdana" pitchFamily="34" charset="0"/>
                <a:cs typeface="Verdana" pitchFamily="34" charset="0"/>
              </a:defRPr>
            </a:lvl3pPr>
            <a:lvl4pPr>
              <a:defRPr sz="1600">
                <a:solidFill>
                  <a:srgbClr val="00325D"/>
                </a:solidFill>
                <a:latin typeface="Verdana" pitchFamily="34" charset="0"/>
                <a:ea typeface="Verdana" pitchFamily="34" charset="0"/>
                <a:cs typeface="Verdana" pitchFamily="34" charset="0"/>
              </a:defRPr>
            </a:lvl4pPr>
            <a:lvl5pPr>
              <a:defRPr sz="1600">
                <a:solidFill>
                  <a:srgbClr val="00325D"/>
                </a:solidFill>
                <a:latin typeface="Verdana" pitchFamily="34" charset="0"/>
                <a:ea typeface="Verdana" pitchFamily="34" charset="0"/>
                <a:cs typeface="Verdana" pitchFamily="34" charset="0"/>
              </a:defRPr>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Textplatzhalter 4"/>
          <p:cNvSpPr>
            <a:spLocks noGrp="1"/>
          </p:cNvSpPr>
          <p:nvPr>
            <p:ph type="body" sz="quarter" idx="3"/>
          </p:nvPr>
        </p:nvSpPr>
        <p:spPr>
          <a:xfrm>
            <a:off x="4645025" y="1637110"/>
            <a:ext cx="4041775" cy="639762"/>
          </a:xfrm>
        </p:spPr>
        <p:txBody>
          <a:bodyPr anchor="b">
            <a:noAutofit/>
          </a:bodyPr>
          <a:lstStyle>
            <a:lvl1pPr marL="0" indent="0">
              <a:buNone/>
              <a:defRPr sz="2000" b="1">
                <a:solidFill>
                  <a:srgbClr val="00325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388021"/>
            <a:ext cx="4041775" cy="3849291"/>
          </a:xfrm>
        </p:spPr>
        <p:txBody>
          <a:bodyPr/>
          <a:lstStyle>
            <a:lvl1pPr>
              <a:defRPr sz="2400">
                <a:solidFill>
                  <a:srgbClr val="00325D"/>
                </a:solidFill>
                <a:latin typeface="Verdana" pitchFamily="34" charset="0"/>
                <a:ea typeface="Verdana" pitchFamily="34" charset="0"/>
                <a:cs typeface="Verdana" pitchFamily="34" charset="0"/>
              </a:defRPr>
            </a:lvl1pPr>
            <a:lvl2pPr>
              <a:defRPr sz="2000">
                <a:solidFill>
                  <a:srgbClr val="00325D"/>
                </a:solidFill>
                <a:latin typeface="Verdana" pitchFamily="34" charset="0"/>
                <a:ea typeface="Verdana" pitchFamily="34" charset="0"/>
                <a:cs typeface="Verdana" pitchFamily="34" charset="0"/>
              </a:defRPr>
            </a:lvl2pPr>
            <a:lvl3pPr>
              <a:defRPr sz="1800">
                <a:solidFill>
                  <a:srgbClr val="00325D"/>
                </a:solidFill>
                <a:latin typeface="Verdana" pitchFamily="34" charset="0"/>
                <a:ea typeface="Verdana" pitchFamily="34" charset="0"/>
                <a:cs typeface="Verdana" pitchFamily="34" charset="0"/>
              </a:defRPr>
            </a:lvl3pPr>
            <a:lvl4pPr>
              <a:defRPr sz="1600">
                <a:solidFill>
                  <a:srgbClr val="00325D"/>
                </a:solidFill>
                <a:latin typeface="Verdana" pitchFamily="34" charset="0"/>
                <a:ea typeface="Verdana" pitchFamily="34" charset="0"/>
                <a:cs typeface="Verdana" pitchFamily="34" charset="0"/>
              </a:defRPr>
            </a:lvl4pPr>
            <a:lvl5pPr>
              <a:defRPr sz="1600">
                <a:solidFill>
                  <a:srgbClr val="00325D"/>
                </a:solidFill>
                <a:latin typeface="Verdana" pitchFamily="34" charset="0"/>
                <a:ea typeface="Verdana" pitchFamily="34" charset="0"/>
                <a:cs typeface="Verdana" pitchFamily="34" charset="0"/>
              </a:defRPr>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7" name="Datumsplatzhalter 6"/>
          <p:cNvSpPr>
            <a:spLocks noGrp="1"/>
          </p:cNvSpPr>
          <p:nvPr>
            <p:ph type="dt" sz="half" idx="10"/>
          </p:nvPr>
        </p:nvSpPr>
        <p:spPr/>
        <p:txBody>
          <a:bodyPr/>
          <a:lstStyle/>
          <a:p>
            <a:fld id="{2720CAE8-7FB0-4F14-9477-B68AC2EE06A6}" type="datetime1">
              <a:rPr lang="de-DE" smtClean="0">
                <a:solidFill>
                  <a:prstClr val="black">
                    <a:tint val="75000"/>
                  </a:prstClr>
                </a:solidFill>
              </a:rPr>
              <a:pPr/>
              <a:t>22.07.2019</a:t>
            </a:fld>
            <a:endParaRPr lang="de-DE">
              <a:solidFill>
                <a:prstClr val="black">
                  <a:tint val="75000"/>
                </a:prstClr>
              </a:solidFill>
            </a:endParaRPr>
          </a:p>
        </p:txBody>
      </p:sp>
      <p:sp>
        <p:nvSpPr>
          <p:cNvPr id="8" name="Fußzeilenplatzhalter 7"/>
          <p:cNvSpPr>
            <a:spLocks noGrp="1"/>
          </p:cNvSpPr>
          <p:nvPr>
            <p:ph type="ftr" sz="quarter" idx="11"/>
          </p:nvPr>
        </p:nvSpPr>
        <p:spPr/>
        <p:txBody>
          <a:bodyPr/>
          <a:lstStyle/>
          <a:p>
            <a:endParaRPr lang="de-DE">
              <a:solidFill>
                <a:prstClr val="black">
                  <a:tint val="75000"/>
                </a:prstClr>
              </a:solidFill>
            </a:endParaRPr>
          </a:p>
        </p:txBody>
      </p:sp>
      <p:pic>
        <p:nvPicPr>
          <p:cNvPr id="13" name="Picture 3"/>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0" y="0"/>
            <a:ext cx="7276010" cy="442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hteck 14"/>
          <p:cNvSpPr/>
          <p:nvPr userDrawn="1"/>
        </p:nvSpPr>
        <p:spPr>
          <a:xfrm>
            <a:off x="0" y="6415446"/>
            <a:ext cx="9144000" cy="442554"/>
          </a:xfrm>
          <a:prstGeom prst="rect">
            <a:avLst/>
          </a:prstGeom>
          <a:solidFill>
            <a:srgbClr val="00325D"/>
          </a:solidFill>
          <a:ln>
            <a:solidFill>
              <a:srgbClr val="0032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9" name="Foliennummernplatzhalter 8"/>
          <p:cNvSpPr>
            <a:spLocks noGrp="1"/>
          </p:cNvSpPr>
          <p:nvPr>
            <p:ph type="sldNum" sz="quarter" idx="12"/>
          </p:nvPr>
        </p:nvSpPr>
        <p:spPr>
          <a:xfrm>
            <a:off x="6902896" y="6448251"/>
            <a:ext cx="2133600" cy="365125"/>
          </a:xfrm>
        </p:spPr>
        <p:txBody>
          <a:bodyPr/>
          <a:lstStyle>
            <a:lvl1pPr>
              <a:defRPr>
                <a:solidFill>
                  <a:schemeClr val="bg1"/>
                </a:solidFill>
                <a:latin typeface="Verdana" pitchFamily="34" charset="0"/>
                <a:ea typeface="Verdana" pitchFamily="34" charset="0"/>
                <a:cs typeface="Verdana" pitchFamily="34" charset="0"/>
              </a:defRPr>
            </a:lvl1pPr>
          </a:lstStyle>
          <a:p>
            <a:fld id="{16266E24-78C7-40F2-9850-B69A9CB587B1}" type="slidenum">
              <a:rPr lang="de-DE" smtClean="0">
                <a:solidFill>
                  <a:prstClr val="white"/>
                </a:solidFill>
              </a:rPr>
              <a:pPr/>
              <a:t>‹Nr.›</a:t>
            </a:fld>
            <a:endParaRPr lang="de-DE" dirty="0">
              <a:solidFill>
                <a:prstClr val="white"/>
              </a:solidFill>
            </a:endParaRPr>
          </a:p>
        </p:txBody>
      </p:sp>
      <p:pic>
        <p:nvPicPr>
          <p:cNvPr id="16" name="Picture 2"/>
          <p:cNvPicPr>
            <a:picLocks noChangeAspect="1" noChangeArrowheads="1"/>
          </p:cNvPicPr>
          <p:nvPr userDrawn="1"/>
        </p:nvPicPr>
        <p:blipFill>
          <a:blip r:embed="rId3"/>
          <a:srcRect/>
          <a:stretch>
            <a:fillRect/>
          </a:stretch>
        </p:blipFill>
        <p:spPr bwMode="auto">
          <a:xfrm>
            <a:off x="7308304" y="80752"/>
            <a:ext cx="1478525" cy="1116000"/>
          </a:xfrm>
          <a:prstGeom prst="rect">
            <a:avLst/>
          </a:prstGeom>
          <a:noFill/>
          <a:ln w="9525">
            <a:noFill/>
            <a:miter lim="800000"/>
            <a:headEnd/>
            <a:tailEnd/>
          </a:ln>
        </p:spPr>
      </p:pic>
    </p:spTree>
    <p:extLst>
      <p:ext uri="{BB962C8B-B14F-4D97-AF65-F5344CB8AC3E}">
        <p14:creationId xmlns:p14="http://schemas.microsoft.com/office/powerpoint/2010/main" val="338855567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en-US"/>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5F985290-58BA-46DD-A5AA-EB67780F3C46}" type="datetimeFigureOut">
              <a:rPr lang="en-US" smtClean="0"/>
              <a:t>7/22/2019</a:t>
            </a:fld>
            <a:endParaRPr lang="en-US"/>
          </a:p>
        </p:txBody>
      </p:sp>
      <p:sp>
        <p:nvSpPr>
          <p:cNvPr id="5" name="Fußzeilenplatzhalter 4"/>
          <p:cNvSpPr>
            <a:spLocks noGrp="1"/>
          </p:cNvSpPr>
          <p:nvPr>
            <p:ph type="ftr" sz="quarter" idx="11"/>
          </p:nvPr>
        </p:nvSpPr>
        <p:spPr/>
        <p:txBody>
          <a:bodyPr/>
          <a:lstStyle/>
          <a:p>
            <a:endParaRPr lang="en-US"/>
          </a:p>
        </p:txBody>
      </p:sp>
      <p:sp>
        <p:nvSpPr>
          <p:cNvPr id="6" name="Foliennummernplatzhalter 5"/>
          <p:cNvSpPr>
            <a:spLocks noGrp="1"/>
          </p:cNvSpPr>
          <p:nvPr>
            <p:ph type="sldNum" sz="quarter" idx="12"/>
          </p:nvPr>
        </p:nvSpPr>
        <p:spPr/>
        <p:txBody>
          <a:bodyPr/>
          <a:lstStyle/>
          <a:p>
            <a:fld id="{10D3B106-AC73-41CE-AB97-9B8A6548C1AF}" type="slidenum">
              <a:rPr lang="en-US" smtClean="0"/>
              <a:t>‹Nr.›</a:t>
            </a:fld>
            <a:endParaRPr lang="en-US"/>
          </a:p>
        </p:txBody>
      </p:sp>
    </p:spTree>
    <p:extLst>
      <p:ext uri="{BB962C8B-B14F-4D97-AF65-F5344CB8AC3E}">
        <p14:creationId xmlns:p14="http://schemas.microsoft.com/office/powerpoint/2010/main" val="30281644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557808"/>
            <a:ext cx="6454080" cy="1143000"/>
          </a:xfrm>
        </p:spPr>
        <p:txBody>
          <a:bodyPr/>
          <a:lstStyle>
            <a:lvl1pPr algn="l">
              <a:defRPr sz="4000">
                <a:solidFill>
                  <a:srgbClr val="00325D"/>
                </a:solidFill>
              </a:defRPr>
            </a:lvl1pPr>
          </a:lstStyle>
          <a:p>
            <a:r>
              <a:rPr lang="de-DE" smtClean="0"/>
              <a:t>Titelmasterformat durch Klicken bearbeiten</a:t>
            </a:r>
            <a:endParaRPr lang="de-DE" dirty="0"/>
          </a:p>
        </p:txBody>
      </p:sp>
      <p:sp>
        <p:nvSpPr>
          <p:cNvPr id="3" name="Datumsplatzhalter 2"/>
          <p:cNvSpPr>
            <a:spLocks noGrp="1"/>
          </p:cNvSpPr>
          <p:nvPr>
            <p:ph type="dt" sz="half" idx="10"/>
          </p:nvPr>
        </p:nvSpPr>
        <p:spPr/>
        <p:txBody>
          <a:bodyPr/>
          <a:lstStyle/>
          <a:p>
            <a:fld id="{0657136A-7802-4973-B994-1CC720C2C650}" type="datetime1">
              <a:rPr lang="de-DE" smtClean="0">
                <a:solidFill>
                  <a:prstClr val="black">
                    <a:tint val="75000"/>
                  </a:prstClr>
                </a:solidFill>
              </a:rPr>
              <a:pPr/>
              <a:t>22.07.2019</a:t>
            </a:fld>
            <a:endParaRPr lang="de-DE">
              <a:solidFill>
                <a:prstClr val="black">
                  <a:tint val="75000"/>
                </a:prstClr>
              </a:solidFill>
            </a:endParaRPr>
          </a:p>
        </p:txBody>
      </p:sp>
      <p:sp>
        <p:nvSpPr>
          <p:cNvPr id="4" name="Fußzeilenplatzhalter 3"/>
          <p:cNvSpPr>
            <a:spLocks noGrp="1"/>
          </p:cNvSpPr>
          <p:nvPr>
            <p:ph type="ftr" sz="quarter" idx="11"/>
          </p:nvPr>
        </p:nvSpPr>
        <p:spPr/>
        <p:txBody>
          <a:bodyPr/>
          <a:lstStyle/>
          <a:p>
            <a:endParaRPr lang="de-DE">
              <a:solidFill>
                <a:prstClr val="black">
                  <a:tint val="75000"/>
                </a:prstClr>
              </a:solidFill>
            </a:endParaRPr>
          </a:p>
        </p:txBody>
      </p:sp>
      <p:pic>
        <p:nvPicPr>
          <p:cNvPr id="9" name="Picture 3"/>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0" y="0"/>
            <a:ext cx="7276010" cy="442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hteck 9"/>
          <p:cNvSpPr/>
          <p:nvPr userDrawn="1"/>
        </p:nvSpPr>
        <p:spPr>
          <a:xfrm>
            <a:off x="0" y="6415446"/>
            <a:ext cx="9144000" cy="442554"/>
          </a:xfrm>
          <a:prstGeom prst="rect">
            <a:avLst/>
          </a:prstGeom>
          <a:solidFill>
            <a:srgbClr val="00325D"/>
          </a:solidFill>
          <a:ln>
            <a:solidFill>
              <a:srgbClr val="0032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5" name="Foliennummernplatzhalter 4"/>
          <p:cNvSpPr>
            <a:spLocks noGrp="1"/>
          </p:cNvSpPr>
          <p:nvPr>
            <p:ph type="sldNum" sz="quarter" idx="12"/>
          </p:nvPr>
        </p:nvSpPr>
        <p:spPr>
          <a:xfrm>
            <a:off x="6902896" y="6448251"/>
            <a:ext cx="2133600" cy="365125"/>
          </a:xfrm>
        </p:spPr>
        <p:txBody>
          <a:bodyPr/>
          <a:lstStyle>
            <a:lvl1pPr>
              <a:defRPr>
                <a:solidFill>
                  <a:schemeClr val="bg1"/>
                </a:solidFill>
                <a:latin typeface="Verdana" pitchFamily="34" charset="0"/>
                <a:ea typeface="Verdana" pitchFamily="34" charset="0"/>
                <a:cs typeface="Verdana" pitchFamily="34" charset="0"/>
              </a:defRPr>
            </a:lvl1pPr>
          </a:lstStyle>
          <a:p>
            <a:fld id="{16266E24-78C7-40F2-9850-B69A9CB587B1}" type="slidenum">
              <a:rPr lang="de-DE" smtClean="0">
                <a:solidFill>
                  <a:prstClr val="white"/>
                </a:solidFill>
              </a:rPr>
              <a:pPr/>
              <a:t>‹Nr.›</a:t>
            </a:fld>
            <a:endParaRPr lang="de-DE" dirty="0">
              <a:solidFill>
                <a:prstClr val="white"/>
              </a:solidFill>
            </a:endParaRPr>
          </a:p>
        </p:txBody>
      </p:sp>
      <p:pic>
        <p:nvPicPr>
          <p:cNvPr id="11" name="Picture 2"/>
          <p:cNvPicPr>
            <a:picLocks noChangeAspect="1" noChangeArrowheads="1"/>
          </p:cNvPicPr>
          <p:nvPr userDrawn="1"/>
        </p:nvPicPr>
        <p:blipFill>
          <a:blip r:embed="rId3"/>
          <a:srcRect/>
          <a:stretch>
            <a:fillRect/>
          </a:stretch>
        </p:blipFill>
        <p:spPr bwMode="auto">
          <a:xfrm>
            <a:off x="7308304" y="80752"/>
            <a:ext cx="1478525" cy="1116000"/>
          </a:xfrm>
          <a:prstGeom prst="rect">
            <a:avLst/>
          </a:prstGeom>
          <a:noFill/>
          <a:ln w="9525">
            <a:noFill/>
            <a:miter lim="800000"/>
            <a:headEnd/>
            <a:tailEnd/>
          </a:ln>
        </p:spPr>
      </p:pic>
    </p:spTree>
    <p:extLst>
      <p:ext uri="{BB962C8B-B14F-4D97-AF65-F5344CB8AC3E}">
        <p14:creationId xmlns:p14="http://schemas.microsoft.com/office/powerpoint/2010/main" val="2791453200"/>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6040D04A-1902-4F1A-8B7A-A2D87F712AB5}" type="datetime1">
              <a:rPr lang="de-DE" smtClean="0">
                <a:solidFill>
                  <a:prstClr val="black">
                    <a:tint val="75000"/>
                  </a:prstClr>
                </a:solidFill>
              </a:rPr>
              <a:pPr/>
              <a:t>22.07.2019</a:t>
            </a:fld>
            <a:endParaRPr lang="de-DE">
              <a:solidFill>
                <a:prstClr val="black">
                  <a:tint val="75000"/>
                </a:prstClr>
              </a:solidFill>
            </a:endParaRPr>
          </a:p>
        </p:txBody>
      </p:sp>
      <p:sp>
        <p:nvSpPr>
          <p:cNvPr id="3" name="Fußzeilenplatzhalter 2"/>
          <p:cNvSpPr>
            <a:spLocks noGrp="1"/>
          </p:cNvSpPr>
          <p:nvPr>
            <p:ph type="ftr" sz="quarter" idx="11"/>
          </p:nvPr>
        </p:nvSpPr>
        <p:spPr/>
        <p:txBody>
          <a:bodyPr/>
          <a:lstStyle/>
          <a:p>
            <a:endParaRPr lang="de-DE">
              <a:solidFill>
                <a:prstClr val="black">
                  <a:tint val="75000"/>
                </a:prstClr>
              </a:solidFill>
            </a:endParaRPr>
          </a:p>
        </p:txBody>
      </p:sp>
      <p:pic>
        <p:nvPicPr>
          <p:cNvPr id="5" name="Picture 3"/>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0" y="0"/>
            <a:ext cx="7276010" cy="442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userDrawn="1"/>
        </p:nvPicPr>
        <p:blipFill>
          <a:blip r:embed="rId3"/>
          <a:srcRect/>
          <a:stretch>
            <a:fillRect/>
          </a:stretch>
        </p:blipFill>
        <p:spPr bwMode="auto">
          <a:xfrm>
            <a:off x="7308304" y="80752"/>
            <a:ext cx="1478525" cy="1116000"/>
          </a:xfrm>
          <a:prstGeom prst="rect">
            <a:avLst/>
          </a:prstGeom>
          <a:noFill/>
          <a:ln w="9525">
            <a:noFill/>
            <a:miter lim="800000"/>
            <a:headEnd/>
            <a:tailEnd/>
          </a:ln>
        </p:spPr>
      </p:pic>
      <p:sp>
        <p:nvSpPr>
          <p:cNvPr id="7" name="Rechteck 6"/>
          <p:cNvSpPr/>
          <p:nvPr userDrawn="1"/>
        </p:nvSpPr>
        <p:spPr>
          <a:xfrm>
            <a:off x="0" y="6415446"/>
            <a:ext cx="9144000" cy="442554"/>
          </a:xfrm>
          <a:prstGeom prst="rect">
            <a:avLst/>
          </a:prstGeom>
          <a:solidFill>
            <a:srgbClr val="00325D"/>
          </a:solidFill>
          <a:ln>
            <a:solidFill>
              <a:srgbClr val="0032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4" name="Foliennummernplatzhalter 3"/>
          <p:cNvSpPr>
            <a:spLocks noGrp="1"/>
          </p:cNvSpPr>
          <p:nvPr>
            <p:ph type="sldNum" sz="quarter" idx="12"/>
          </p:nvPr>
        </p:nvSpPr>
        <p:spPr>
          <a:xfrm>
            <a:off x="6830888" y="6448251"/>
            <a:ext cx="2133600" cy="365125"/>
          </a:xfrm>
        </p:spPr>
        <p:txBody>
          <a:bodyPr/>
          <a:lstStyle>
            <a:lvl1pPr>
              <a:defRPr>
                <a:solidFill>
                  <a:schemeClr val="bg1"/>
                </a:solidFill>
              </a:defRPr>
            </a:lvl1pPr>
          </a:lstStyle>
          <a:p>
            <a:fld id="{16266E24-78C7-40F2-9850-B69A9CB587B1}" type="slidenum">
              <a:rPr lang="de-DE" smtClean="0">
                <a:solidFill>
                  <a:prstClr val="white"/>
                </a:solidFill>
              </a:rPr>
              <a:pPr/>
              <a:t>‹Nr.›</a:t>
            </a:fld>
            <a:endParaRPr lang="de-DE" dirty="0">
              <a:solidFill>
                <a:prstClr val="white"/>
              </a:solidFill>
            </a:endParaRPr>
          </a:p>
        </p:txBody>
      </p:sp>
    </p:spTree>
    <p:extLst>
      <p:ext uri="{BB962C8B-B14F-4D97-AF65-F5344CB8AC3E}">
        <p14:creationId xmlns:p14="http://schemas.microsoft.com/office/powerpoint/2010/main" val="1686254827"/>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D940ECC5-1A49-4BE7-91B3-04B362118B05}" type="datetime1">
              <a:rPr lang="de-DE" smtClean="0">
                <a:solidFill>
                  <a:prstClr val="black">
                    <a:tint val="75000"/>
                  </a:prstClr>
                </a:solidFill>
              </a:rPr>
              <a:pPr/>
              <a:t>22.07.2019</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16266E24-78C7-40F2-9850-B69A9CB587B1}"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908980458"/>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smtClean="0"/>
              <a:t>Bild durch Klicken auf Symbol hinzufügen</a:t>
            </a:r>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B0BD8989-CD92-4E95-8F7D-9892AC83E5D6}" type="datetime1">
              <a:rPr lang="de-DE" smtClean="0">
                <a:solidFill>
                  <a:prstClr val="black">
                    <a:tint val="75000"/>
                  </a:prstClr>
                </a:solidFill>
              </a:rPr>
              <a:pPr/>
              <a:t>22.07.2019</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16266E24-78C7-40F2-9850-B69A9CB587B1}"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162587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5CBD740F-EA85-4BA8-B92B-B6B3C34082BD}" type="datetime1">
              <a:rPr lang="de-DE" smtClean="0">
                <a:solidFill>
                  <a:prstClr val="black">
                    <a:tint val="75000"/>
                  </a:prstClr>
                </a:solidFill>
              </a:rPr>
              <a:pPr/>
              <a:t>22.07.2019</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16266E24-78C7-40F2-9850-B69A9CB587B1}"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7181988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85CCB3E9-1C91-46A4-97DD-EA0A48F42F74}" type="datetime1">
              <a:rPr lang="de-DE" smtClean="0">
                <a:solidFill>
                  <a:prstClr val="black">
                    <a:tint val="75000"/>
                  </a:prstClr>
                </a:solidFill>
              </a:rPr>
              <a:pPr/>
              <a:t>22.07.2019</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16266E24-78C7-40F2-9850-B69A9CB587B1}"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35868470"/>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BB829D21-C3C2-4613-8B16-C0CE82528B3A}" type="datetimeFigureOut">
              <a:rPr lang="de-DE" smtClean="0">
                <a:solidFill>
                  <a:prstClr val="black">
                    <a:tint val="75000"/>
                  </a:prstClr>
                </a:solidFill>
              </a:rPr>
              <a:pPr/>
              <a:t>22.07.2019</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5AA439B7-62E9-45D4-92DC-768B70763720}"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3227033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BB829D21-C3C2-4613-8B16-C0CE82528B3A}" type="datetimeFigureOut">
              <a:rPr lang="de-DE" smtClean="0">
                <a:solidFill>
                  <a:prstClr val="black">
                    <a:tint val="75000"/>
                  </a:prstClr>
                </a:solidFill>
              </a:rPr>
              <a:pPr/>
              <a:t>22.07.2019</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5AA439B7-62E9-45D4-92DC-768B70763720}"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8293264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BB829D21-C3C2-4613-8B16-C0CE82528B3A}" type="datetimeFigureOut">
              <a:rPr lang="de-DE" smtClean="0">
                <a:solidFill>
                  <a:prstClr val="black">
                    <a:tint val="75000"/>
                  </a:prstClr>
                </a:solidFill>
              </a:rPr>
              <a:pPr/>
              <a:t>22.07.2019</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5AA439B7-62E9-45D4-92DC-768B70763720}"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3944223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BB829D21-C3C2-4613-8B16-C0CE82528B3A}" type="datetimeFigureOut">
              <a:rPr lang="de-DE" smtClean="0">
                <a:solidFill>
                  <a:prstClr val="black">
                    <a:tint val="75000"/>
                  </a:prstClr>
                </a:solidFill>
              </a:rPr>
              <a:pPr/>
              <a:t>22.07.2019</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5AA439B7-62E9-45D4-92DC-768B70763720}"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1334498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Datumsplatzhalter 4"/>
          <p:cNvSpPr>
            <a:spLocks noGrp="1"/>
          </p:cNvSpPr>
          <p:nvPr>
            <p:ph type="dt" sz="half" idx="10"/>
          </p:nvPr>
        </p:nvSpPr>
        <p:spPr/>
        <p:txBody>
          <a:bodyPr/>
          <a:lstStyle/>
          <a:p>
            <a:fld id="{5F985290-58BA-46DD-A5AA-EB67780F3C46}" type="datetimeFigureOut">
              <a:rPr lang="en-US" smtClean="0"/>
              <a:t>7/22/2019</a:t>
            </a:fld>
            <a:endParaRPr lang="en-US"/>
          </a:p>
        </p:txBody>
      </p:sp>
      <p:sp>
        <p:nvSpPr>
          <p:cNvPr id="6" name="Fußzeilenplatzhalter 5"/>
          <p:cNvSpPr>
            <a:spLocks noGrp="1"/>
          </p:cNvSpPr>
          <p:nvPr>
            <p:ph type="ftr" sz="quarter" idx="11"/>
          </p:nvPr>
        </p:nvSpPr>
        <p:spPr/>
        <p:txBody>
          <a:bodyPr/>
          <a:lstStyle/>
          <a:p>
            <a:endParaRPr lang="en-US"/>
          </a:p>
        </p:txBody>
      </p:sp>
      <p:sp>
        <p:nvSpPr>
          <p:cNvPr id="7" name="Foliennummernplatzhalter 6"/>
          <p:cNvSpPr>
            <a:spLocks noGrp="1"/>
          </p:cNvSpPr>
          <p:nvPr>
            <p:ph type="sldNum" sz="quarter" idx="12"/>
          </p:nvPr>
        </p:nvSpPr>
        <p:spPr/>
        <p:txBody>
          <a:bodyPr/>
          <a:lstStyle/>
          <a:p>
            <a:fld id="{10D3B106-AC73-41CE-AB97-9B8A6548C1AF}" type="slidenum">
              <a:rPr lang="en-US" smtClean="0"/>
              <a:t>‹Nr.›</a:t>
            </a:fld>
            <a:endParaRPr lang="en-US"/>
          </a:p>
        </p:txBody>
      </p:sp>
    </p:spTree>
    <p:extLst>
      <p:ext uri="{BB962C8B-B14F-4D97-AF65-F5344CB8AC3E}">
        <p14:creationId xmlns:p14="http://schemas.microsoft.com/office/powerpoint/2010/main" val="18290103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BB829D21-C3C2-4613-8B16-C0CE82528B3A}" type="datetimeFigureOut">
              <a:rPr lang="de-DE" smtClean="0">
                <a:solidFill>
                  <a:prstClr val="black">
                    <a:tint val="75000"/>
                  </a:prstClr>
                </a:solidFill>
              </a:rPr>
              <a:pPr/>
              <a:t>22.07.2019</a:t>
            </a:fld>
            <a:endParaRPr lang="de-DE">
              <a:solidFill>
                <a:prstClr val="black">
                  <a:tint val="75000"/>
                </a:prstClr>
              </a:solidFill>
            </a:endParaRPr>
          </a:p>
        </p:txBody>
      </p:sp>
      <p:sp>
        <p:nvSpPr>
          <p:cNvPr id="8" name="Fußzeilenplatzhalter 7"/>
          <p:cNvSpPr>
            <a:spLocks noGrp="1"/>
          </p:cNvSpPr>
          <p:nvPr>
            <p:ph type="ftr" sz="quarter" idx="11"/>
          </p:nvPr>
        </p:nvSpPr>
        <p:spPr/>
        <p:txBody>
          <a:bodyPr/>
          <a:lstStyle/>
          <a:p>
            <a:endParaRPr lang="de-DE">
              <a:solidFill>
                <a:prstClr val="black">
                  <a:tint val="75000"/>
                </a:prstClr>
              </a:solidFill>
            </a:endParaRPr>
          </a:p>
        </p:txBody>
      </p:sp>
      <p:sp>
        <p:nvSpPr>
          <p:cNvPr id="9" name="Foliennummernplatzhalter 8"/>
          <p:cNvSpPr>
            <a:spLocks noGrp="1"/>
          </p:cNvSpPr>
          <p:nvPr>
            <p:ph type="sldNum" sz="quarter" idx="12"/>
          </p:nvPr>
        </p:nvSpPr>
        <p:spPr/>
        <p:txBody>
          <a:bodyPr/>
          <a:lstStyle/>
          <a:p>
            <a:fld id="{5AA439B7-62E9-45D4-92DC-768B70763720}"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5316087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BB829D21-C3C2-4613-8B16-C0CE82528B3A}" type="datetimeFigureOut">
              <a:rPr lang="de-DE" smtClean="0">
                <a:solidFill>
                  <a:prstClr val="black">
                    <a:tint val="75000"/>
                  </a:prstClr>
                </a:solidFill>
              </a:rPr>
              <a:pPr/>
              <a:t>22.07.2019</a:t>
            </a:fld>
            <a:endParaRPr lang="de-DE">
              <a:solidFill>
                <a:prstClr val="black">
                  <a:tint val="75000"/>
                </a:prstClr>
              </a:solidFill>
            </a:endParaRPr>
          </a:p>
        </p:txBody>
      </p:sp>
      <p:sp>
        <p:nvSpPr>
          <p:cNvPr id="4" name="Fußzeilenplatzhalter 3"/>
          <p:cNvSpPr>
            <a:spLocks noGrp="1"/>
          </p:cNvSpPr>
          <p:nvPr>
            <p:ph type="ftr" sz="quarter" idx="11"/>
          </p:nvPr>
        </p:nvSpPr>
        <p:spPr/>
        <p:txBody>
          <a:bodyPr/>
          <a:lstStyle/>
          <a:p>
            <a:endParaRPr lang="de-DE">
              <a:solidFill>
                <a:prstClr val="black">
                  <a:tint val="75000"/>
                </a:prstClr>
              </a:solidFill>
            </a:endParaRPr>
          </a:p>
        </p:txBody>
      </p:sp>
      <p:sp>
        <p:nvSpPr>
          <p:cNvPr id="5" name="Foliennummernplatzhalter 4"/>
          <p:cNvSpPr>
            <a:spLocks noGrp="1"/>
          </p:cNvSpPr>
          <p:nvPr>
            <p:ph type="sldNum" sz="quarter" idx="12"/>
          </p:nvPr>
        </p:nvSpPr>
        <p:spPr/>
        <p:txBody>
          <a:bodyPr/>
          <a:lstStyle/>
          <a:p>
            <a:fld id="{5AA439B7-62E9-45D4-92DC-768B70763720}"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1586607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BB829D21-C3C2-4613-8B16-C0CE82528B3A}" type="datetimeFigureOut">
              <a:rPr lang="de-DE" smtClean="0">
                <a:solidFill>
                  <a:prstClr val="black">
                    <a:tint val="75000"/>
                  </a:prstClr>
                </a:solidFill>
              </a:rPr>
              <a:pPr/>
              <a:t>22.07.2019</a:t>
            </a:fld>
            <a:endParaRPr lang="de-DE">
              <a:solidFill>
                <a:prstClr val="black">
                  <a:tint val="75000"/>
                </a:prstClr>
              </a:solidFill>
            </a:endParaRPr>
          </a:p>
        </p:txBody>
      </p:sp>
      <p:sp>
        <p:nvSpPr>
          <p:cNvPr id="3" name="Fußzeilenplatzhalter 2"/>
          <p:cNvSpPr>
            <a:spLocks noGrp="1"/>
          </p:cNvSpPr>
          <p:nvPr>
            <p:ph type="ftr" sz="quarter" idx="11"/>
          </p:nvPr>
        </p:nvSpPr>
        <p:spPr/>
        <p:txBody>
          <a:bodyPr/>
          <a:lstStyle/>
          <a:p>
            <a:endParaRPr lang="de-DE">
              <a:solidFill>
                <a:prstClr val="black">
                  <a:tint val="75000"/>
                </a:prstClr>
              </a:solidFill>
            </a:endParaRPr>
          </a:p>
        </p:txBody>
      </p:sp>
      <p:sp>
        <p:nvSpPr>
          <p:cNvPr id="4" name="Foliennummernplatzhalter 3"/>
          <p:cNvSpPr>
            <a:spLocks noGrp="1"/>
          </p:cNvSpPr>
          <p:nvPr>
            <p:ph type="sldNum" sz="quarter" idx="12"/>
          </p:nvPr>
        </p:nvSpPr>
        <p:spPr/>
        <p:txBody>
          <a:bodyPr/>
          <a:lstStyle/>
          <a:p>
            <a:fld id="{5AA439B7-62E9-45D4-92DC-768B70763720}"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6922976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BB829D21-C3C2-4613-8B16-C0CE82528B3A}" type="datetimeFigureOut">
              <a:rPr lang="de-DE" smtClean="0">
                <a:solidFill>
                  <a:prstClr val="black">
                    <a:tint val="75000"/>
                  </a:prstClr>
                </a:solidFill>
              </a:rPr>
              <a:pPr/>
              <a:t>22.07.2019</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5AA439B7-62E9-45D4-92DC-768B70763720}"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5134233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BB829D21-C3C2-4613-8B16-C0CE82528B3A}" type="datetimeFigureOut">
              <a:rPr lang="de-DE" smtClean="0">
                <a:solidFill>
                  <a:prstClr val="black">
                    <a:tint val="75000"/>
                  </a:prstClr>
                </a:solidFill>
              </a:rPr>
              <a:pPr/>
              <a:t>22.07.2019</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5AA439B7-62E9-45D4-92DC-768B70763720}"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9277355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BB829D21-C3C2-4613-8B16-C0CE82528B3A}" type="datetimeFigureOut">
              <a:rPr lang="de-DE" smtClean="0">
                <a:solidFill>
                  <a:prstClr val="black">
                    <a:tint val="75000"/>
                  </a:prstClr>
                </a:solidFill>
              </a:rPr>
              <a:pPr/>
              <a:t>22.07.2019</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5AA439B7-62E9-45D4-92DC-768B70763720}"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2351809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BB829D21-C3C2-4613-8B16-C0CE82528B3A}" type="datetimeFigureOut">
              <a:rPr lang="de-DE" smtClean="0">
                <a:solidFill>
                  <a:prstClr val="black">
                    <a:tint val="75000"/>
                  </a:prstClr>
                </a:solidFill>
              </a:rPr>
              <a:pPr/>
              <a:t>22.07.2019</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5AA439B7-62E9-45D4-92DC-768B70763720}"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4166849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Slide Number Placeholder 3"/>
          <p:cNvSpPr>
            <a:spLocks noGrp="1"/>
          </p:cNvSpPr>
          <p:nvPr>
            <p:ph type="sldNum" sz="quarter" idx="10"/>
          </p:nvPr>
        </p:nvSpPr>
        <p:spPr/>
        <p:txBody>
          <a:bodyPr/>
          <a:lstStyle>
            <a:lvl1pPr>
              <a:defRPr/>
            </a:lvl1pPr>
          </a:lstStyle>
          <a:p>
            <a:fld id="{D600D45B-90BE-4B9B-A060-2CDCC79EECFD}" type="slidenum">
              <a:rPr lang="de-DE">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767043073"/>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5112BF0-BBA3-4FB3-BF4D-8499D39BBA32}" type="datetimeFigureOut">
              <a:rPr lang="en-AU" smtClean="0">
                <a:solidFill>
                  <a:prstClr val="black">
                    <a:tint val="75000"/>
                  </a:prstClr>
                </a:solidFill>
              </a:rPr>
              <a:pPr/>
              <a:t>22/07/2019</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24640FEF-9FE6-4F0A-80D5-D4ECA5BC7911}" type="slidenum">
              <a:rPr lang="en-AU" smtClean="0">
                <a:solidFill>
                  <a:prstClr val="black">
                    <a:tint val="75000"/>
                  </a:prstClr>
                </a:solidFill>
              </a:rPr>
              <a:pPr/>
              <a:t>‹Nr.›</a:t>
            </a:fld>
            <a:endParaRPr lang="en-AU">
              <a:solidFill>
                <a:prstClr val="black">
                  <a:tint val="75000"/>
                </a:prstClr>
              </a:solidFill>
            </a:endParaRPr>
          </a:p>
        </p:txBody>
      </p:sp>
    </p:spTree>
    <p:extLst>
      <p:ext uri="{BB962C8B-B14F-4D97-AF65-F5344CB8AC3E}">
        <p14:creationId xmlns:p14="http://schemas.microsoft.com/office/powerpoint/2010/main" val="1967390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112BF0-BBA3-4FB3-BF4D-8499D39BBA32}" type="datetimeFigureOut">
              <a:rPr lang="en-AU" smtClean="0">
                <a:solidFill>
                  <a:prstClr val="black">
                    <a:tint val="75000"/>
                  </a:prstClr>
                </a:solidFill>
              </a:rPr>
              <a:pPr/>
              <a:t>22/07/2019</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24640FEF-9FE6-4F0A-80D5-D4ECA5BC7911}" type="slidenum">
              <a:rPr lang="en-AU" smtClean="0">
                <a:solidFill>
                  <a:prstClr val="black">
                    <a:tint val="75000"/>
                  </a:prstClr>
                </a:solidFill>
              </a:rPr>
              <a:pPr/>
              <a:t>‹Nr.›</a:t>
            </a:fld>
            <a:endParaRPr lang="en-AU">
              <a:solidFill>
                <a:prstClr val="black">
                  <a:tint val="75000"/>
                </a:prstClr>
              </a:solidFill>
            </a:endParaRPr>
          </a:p>
        </p:txBody>
      </p:sp>
    </p:spTree>
    <p:extLst>
      <p:ext uri="{BB962C8B-B14F-4D97-AF65-F5344CB8AC3E}">
        <p14:creationId xmlns:p14="http://schemas.microsoft.com/office/powerpoint/2010/main" val="2173275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en-US"/>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7" name="Datumsplatzhalter 6"/>
          <p:cNvSpPr>
            <a:spLocks noGrp="1"/>
          </p:cNvSpPr>
          <p:nvPr>
            <p:ph type="dt" sz="half" idx="10"/>
          </p:nvPr>
        </p:nvSpPr>
        <p:spPr/>
        <p:txBody>
          <a:bodyPr/>
          <a:lstStyle/>
          <a:p>
            <a:fld id="{5F985290-58BA-46DD-A5AA-EB67780F3C46}" type="datetimeFigureOut">
              <a:rPr lang="en-US" smtClean="0"/>
              <a:t>7/22/2019</a:t>
            </a:fld>
            <a:endParaRPr lang="en-US"/>
          </a:p>
        </p:txBody>
      </p:sp>
      <p:sp>
        <p:nvSpPr>
          <p:cNvPr id="8" name="Fußzeilenplatzhalter 7"/>
          <p:cNvSpPr>
            <a:spLocks noGrp="1"/>
          </p:cNvSpPr>
          <p:nvPr>
            <p:ph type="ftr" sz="quarter" idx="11"/>
          </p:nvPr>
        </p:nvSpPr>
        <p:spPr/>
        <p:txBody>
          <a:bodyPr/>
          <a:lstStyle/>
          <a:p>
            <a:endParaRPr lang="en-US"/>
          </a:p>
        </p:txBody>
      </p:sp>
      <p:sp>
        <p:nvSpPr>
          <p:cNvPr id="9" name="Foliennummernplatzhalter 8"/>
          <p:cNvSpPr>
            <a:spLocks noGrp="1"/>
          </p:cNvSpPr>
          <p:nvPr>
            <p:ph type="sldNum" sz="quarter" idx="12"/>
          </p:nvPr>
        </p:nvSpPr>
        <p:spPr/>
        <p:txBody>
          <a:bodyPr/>
          <a:lstStyle/>
          <a:p>
            <a:fld id="{10D3B106-AC73-41CE-AB97-9B8A6548C1AF}" type="slidenum">
              <a:rPr lang="en-US" smtClean="0"/>
              <a:t>‹Nr.›</a:t>
            </a:fld>
            <a:endParaRPr lang="en-US"/>
          </a:p>
        </p:txBody>
      </p:sp>
    </p:spTree>
    <p:extLst>
      <p:ext uri="{BB962C8B-B14F-4D97-AF65-F5344CB8AC3E}">
        <p14:creationId xmlns:p14="http://schemas.microsoft.com/office/powerpoint/2010/main" val="36129950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5112BF0-BBA3-4FB3-BF4D-8499D39BBA32}" type="datetimeFigureOut">
              <a:rPr lang="en-AU" smtClean="0">
                <a:solidFill>
                  <a:prstClr val="black">
                    <a:tint val="75000"/>
                  </a:prstClr>
                </a:solidFill>
              </a:rPr>
              <a:pPr/>
              <a:t>22/07/2019</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24640FEF-9FE6-4F0A-80D5-D4ECA5BC7911}" type="slidenum">
              <a:rPr lang="en-AU" smtClean="0">
                <a:solidFill>
                  <a:prstClr val="black">
                    <a:tint val="75000"/>
                  </a:prstClr>
                </a:solidFill>
              </a:rPr>
              <a:pPr/>
              <a:t>‹Nr.›</a:t>
            </a:fld>
            <a:endParaRPr lang="en-AU">
              <a:solidFill>
                <a:prstClr val="black">
                  <a:tint val="75000"/>
                </a:prstClr>
              </a:solidFill>
            </a:endParaRPr>
          </a:p>
        </p:txBody>
      </p:sp>
    </p:spTree>
    <p:extLst>
      <p:ext uri="{BB962C8B-B14F-4D97-AF65-F5344CB8AC3E}">
        <p14:creationId xmlns:p14="http://schemas.microsoft.com/office/powerpoint/2010/main" val="40565149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5112BF0-BBA3-4FB3-BF4D-8499D39BBA32}" type="datetimeFigureOut">
              <a:rPr lang="en-AU" smtClean="0">
                <a:solidFill>
                  <a:prstClr val="black">
                    <a:tint val="75000"/>
                  </a:prstClr>
                </a:solidFill>
              </a:rPr>
              <a:pPr/>
              <a:t>22/07/2019</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24640FEF-9FE6-4F0A-80D5-D4ECA5BC7911}" type="slidenum">
              <a:rPr lang="en-AU" smtClean="0">
                <a:solidFill>
                  <a:prstClr val="black">
                    <a:tint val="75000"/>
                  </a:prstClr>
                </a:solidFill>
              </a:rPr>
              <a:pPr/>
              <a:t>‹Nr.›</a:t>
            </a:fld>
            <a:endParaRPr lang="en-AU">
              <a:solidFill>
                <a:prstClr val="black">
                  <a:tint val="75000"/>
                </a:prstClr>
              </a:solidFill>
            </a:endParaRPr>
          </a:p>
        </p:txBody>
      </p:sp>
    </p:spTree>
    <p:extLst>
      <p:ext uri="{BB962C8B-B14F-4D97-AF65-F5344CB8AC3E}">
        <p14:creationId xmlns:p14="http://schemas.microsoft.com/office/powerpoint/2010/main" val="5146612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5112BF0-BBA3-4FB3-BF4D-8499D39BBA32}" type="datetimeFigureOut">
              <a:rPr lang="en-AU" smtClean="0">
                <a:solidFill>
                  <a:prstClr val="black">
                    <a:tint val="75000"/>
                  </a:prstClr>
                </a:solidFill>
              </a:rPr>
              <a:pPr/>
              <a:t>22/07/2019</a:t>
            </a:fld>
            <a:endParaRPr lang="en-AU">
              <a:solidFill>
                <a:prstClr val="black">
                  <a:tint val="75000"/>
                </a:prstClr>
              </a:solidFill>
            </a:endParaRPr>
          </a:p>
        </p:txBody>
      </p:sp>
      <p:sp>
        <p:nvSpPr>
          <p:cNvPr id="8" name="Footer Placeholder 7"/>
          <p:cNvSpPr>
            <a:spLocks noGrp="1"/>
          </p:cNvSpPr>
          <p:nvPr>
            <p:ph type="ftr" sz="quarter" idx="11"/>
          </p:nvPr>
        </p:nvSpPr>
        <p:spPr/>
        <p:txBody>
          <a:bodyPr/>
          <a:lstStyle/>
          <a:p>
            <a:endParaRPr lang="en-AU">
              <a:solidFill>
                <a:prstClr val="black">
                  <a:tint val="75000"/>
                </a:prstClr>
              </a:solidFill>
            </a:endParaRPr>
          </a:p>
        </p:txBody>
      </p:sp>
      <p:sp>
        <p:nvSpPr>
          <p:cNvPr id="9" name="Slide Number Placeholder 8"/>
          <p:cNvSpPr>
            <a:spLocks noGrp="1"/>
          </p:cNvSpPr>
          <p:nvPr>
            <p:ph type="sldNum" sz="quarter" idx="12"/>
          </p:nvPr>
        </p:nvSpPr>
        <p:spPr/>
        <p:txBody>
          <a:bodyPr/>
          <a:lstStyle/>
          <a:p>
            <a:fld id="{24640FEF-9FE6-4F0A-80D5-D4ECA5BC7911}" type="slidenum">
              <a:rPr lang="en-AU" smtClean="0">
                <a:solidFill>
                  <a:prstClr val="black">
                    <a:tint val="75000"/>
                  </a:prstClr>
                </a:solidFill>
              </a:rPr>
              <a:pPr/>
              <a:t>‹Nr.›</a:t>
            </a:fld>
            <a:endParaRPr lang="en-AU">
              <a:solidFill>
                <a:prstClr val="black">
                  <a:tint val="75000"/>
                </a:prstClr>
              </a:solidFill>
            </a:endParaRPr>
          </a:p>
        </p:txBody>
      </p:sp>
    </p:spTree>
    <p:extLst>
      <p:ext uri="{BB962C8B-B14F-4D97-AF65-F5344CB8AC3E}">
        <p14:creationId xmlns:p14="http://schemas.microsoft.com/office/powerpoint/2010/main" val="7392077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5112BF0-BBA3-4FB3-BF4D-8499D39BBA32}" type="datetimeFigureOut">
              <a:rPr lang="en-AU" smtClean="0">
                <a:solidFill>
                  <a:prstClr val="black">
                    <a:tint val="75000"/>
                  </a:prstClr>
                </a:solidFill>
              </a:rPr>
              <a:pPr/>
              <a:t>22/07/2019</a:t>
            </a:fld>
            <a:endParaRPr lang="en-AU">
              <a:solidFill>
                <a:prstClr val="black">
                  <a:tint val="75000"/>
                </a:prstClr>
              </a:solidFill>
            </a:endParaRPr>
          </a:p>
        </p:txBody>
      </p:sp>
      <p:sp>
        <p:nvSpPr>
          <p:cNvPr id="4" name="Footer Placeholder 3"/>
          <p:cNvSpPr>
            <a:spLocks noGrp="1"/>
          </p:cNvSpPr>
          <p:nvPr>
            <p:ph type="ftr" sz="quarter" idx="11"/>
          </p:nvPr>
        </p:nvSpPr>
        <p:spPr/>
        <p:txBody>
          <a:bodyPr/>
          <a:lstStyle/>
          <a:p>
            <a:endParaRPr lang="en-AU">
              <a:solidFill>
                <a:prstClr val="black">
                  <a:tint val="75000"/>
                </a:prstClr>
              </a:solidFill>
            </a:endParaRPr>
          </a:p>
        </p:txBody>
      </p:sp>
      <p:sp>
        <p:nvSpPr>
          <p:cNvPr id="5" name="Slide Number Placeholder 4"/>
          <p:cNvSpPr>
            <a:spLocks noGrp="1"/>
          </p:cNvSpPr>
          <p:nvPr>
            <p:ph type="sldNum" sz="quarter" idx="12"/>
          </p:nvPr>
        </p:nvSpPr>
        <p:spPr/>
        <p:txBody>
          <a:bodyPr/>
          <a:lstStyle/>
          <a:p>
            <a:fld id="{24640FEF-9FE6-4F0A-80D5-D4ECA5BC7911}" type="slidenum">
              <a:rPr lang="en-AU" smtClean="0">
                <a:solidFill>
                  <a:prstClr val="black">
                    <a:tint val="75000"/>
                  </a:prstClr>
                </a:solidFill>
              </a:rPr>
              <a:pPr/>
              <a:t>‹Nr.›</a:t>
            </a:fld>
            <a:endParaRPr lang="en-AU">
              <a:solidFill>
                <a:prstClr val="black">
                  <a:tint val="75000"/>
                </a:prstClr>
              </a:solidFill>
            </a:endParaRPr>
          </a:p>
        </p:txBody>
      </p:sp>
    </p:spTree>
    <p:extLst>
      <p:ext uri="{BB962C8B-B14F-4D97-AF65-F5344CB8AC3E}">
        <p14:creationId xmlns:p14="http://schemas.microsoft.com/office/powerpoint/2010/main" val="39155385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112BF0-BBA3-4FB3-BF4D-8499D39BBA32}" type="datetimeFigureOut">
              <a:rPr lang="en-AU" smtClean="0">
                <a:solidFill>
                  <a:prstClr val="black">
                    <a:tint val="75000"/>
                  </a:prstClr>
                </a:solidFill>
              </a:rPr>
              <a:pPr/>
              <a:t>22/07/2019</a:t>
            </a:fld>
            <a:endParaRPr lang="en-AU">
              <a:solidFill>
                <a:prstClr val="black">
                  <a:tint val="75000"/>
                </a:prstClr>
              </a:solidFill>
            </a:endParaRPr>
          </a:p>
        </p:txBody>
      </p:sp>
      <p:sp>
        <p:nvSpPr>
          <p:cNvPr id="3" name="Footer Placeholder 2"/>
          <p:cNvSpPr>
            <a:spLocks noGrp="1"/>
          </p:cNvSpPr>
          <p:nvPr>
            <p:ph type="ftr" sz="quarter" idx="11"/>
          </p:nvPr>
        </p:nvSpPr>
        <p:spPr/>
        <p:txBody>
          <a:bodyPr/>
          <a:lstStyle/>
          <a:p>
            <a:endParaRPr lang="en-AU">
              <a:solidFill>
                <a:prstClr val="black">
                  <a:tint val="75000"/>
                </a:prstClr>
              </a:solidFill>
            </a:endParaRPr>
          </a:p>
        </p:txBody>
      </p:sp>
      <p:sp>
        <p:nvSpPr>
          <p:cNvPr id="4" name="Slide Number Placeholder 3"/>
          <p:cNvSpPr>
            <a:spLocks noGrp="1"/>
          </p:cNvSpPr>
          <p:nvPr>
            <p:ph type="sldNum" sz="quarter" idx="12"/>
          </p:nvPr>
        </p:nvSpPr>
        <p:spPr/>
        <p:txBody>
          <a:bodyPr/>
          <a:lstStyle/>
          <a:p>
            <a:fld id="{24640FEF-9FE6-4F0A-80D5-D4ECA5BC7911}" type="slidenum">
              <a:rPr lang="en-AU" smtClean="0">
                <a:solidFill>
                  <a:prstClr val="black">
                    <a:tint val="75000"/>
                  </a:prstClr>
                </a:solidFill>
              </a:rPr>
              <a:pPr/>
              <a:t>‹Nr.›</a:t>
            </a:fld>
            <a:endParaRPr lang="en-AU">
              <a:solidFill>
                <a:prstClr val="black">
                  <a:tint val="75000"/>
                </a:prstClr>
              </a:solidFill>
            </a:endParaRPr>
          </a:p>
        </p:txBody>
      </p:sp>
    </p:spTree>
    <p:extLst>
      <p:ext uri="{BB962C8B-B14F-4D97-AF65-F5344CB8AC3E}">
        <p14:creationId xmlns:p14="http://schemas.microsoft.com/office/powerpoint/2010/main" val="35766183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5112BF0-BBA3-4FB3-BF4D-8499D39BBA32}" type="datetimeFigureOut">
              <a:rPr lang="en-AU" smtClean="0">
                <a:solidFill>
                  <a:prstClr val="black">
                    <a:tint val="75000"/>
                  </a:prstClr>
                </a:solidFill>
              </a:rPr>
              <a:pPr/>
              <a:t>22/07/2019</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24640FEF-9FE6-4F0A-80D5-D4ECA5BC7911}" type="slidenum">
              <a:rPr lang="en-AU" smtClean="0">
                <a:solidFill>
                  <a:prstClr val="black">
                    <a:tint val="75000"/>
                  </a:prstClr>
                </a:solidFill>
              </a:rPr>
              <a:pPr/>
              <a:t>‹Nr.›</a:t>
            </a:fld>
            <a:endParaRPr lang="en-AU">
              <a:solidFill>
                <a:prstClr val="black">
                  <a:tint val="75000"/>
                </a:prstClr>
              </a:solidFill>
            </a:endParaRPr>
          </a:p>
        </p:txBody>
      </p:sp>
    </p:spTree>
    <p:extLst>
      <p:ext uri="{BB962C8B-B14F-4D97-AF65-F5344CB8AC3E}">
        <p14:creationId xmlns:p14="http://schemas.microsoft.com/office/powerpoint/2010/main" val="10199828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5112BF0-BBA3-4FB3-BF4D-8499D39BBA32}" type="datetimeFigureOut">
              <a:rPr lang="en-AU" smtClean="0">
                <a:solidFill>
                  <a:prstClr val="black">
                    <a:tint val="75000"/>
                  </a:prstClr>
                </a:solidFill>
              </a:rPr>
              <a:pPr/>
              <a:t>22/07/2019</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24640FEF-9FE6-4F0A-80D5-D4ECA5BC7911}" type="slidenum">
              <a:rPr lang="en-AU" smtClean="0">
                <a:solidFill>
                  <a:prstClr val="black">
                    <a:tint val="75000"/>
                  </a:prstClr>
                </a:solidFill>
              </a:rPr>
              <a:pPr/>
              <a:t>‹Nr.›</a:t>
            </a:fld>
            <a:endParaRPr lang="en-AU">
              <a:solidFill>
                <a:prstClr val="black">
                  <a:tint val="75000"/>
                </a:prstClr>
              </a:solidFill>
            </a:endParaRPr>
          </a:p>
        </p:txBody>
      </p:sp>
    </p:spTree>
    <p:extLst>
      <p:ext uri="{BB962C8B-B14F-4D97-AF65-F5344CB8AC3E}">
        <p14:creationId xmlns:p14="http://schemas.microsoft.com/office/powerpoint/2010/main" val="34465197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112BF0-BBA3-4FB3-BF4D-8499D39BBA32}" type="datetimeFigureOut">
              <a:rPr lang="en-AU" smtClean="0">
                <a:solidFill>
                  <a:prstClr val="black">
                    <a:tint val="75000"/>
                  </a:prstClr>
                </a:solidFill>
              </a:rPr>
              <a:pPr/>
              <a:t>22/07/2019</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24640FEF-9FE6-4F0A-80D5-D4ECA5BC7911}" type="slidenum">
              <a:rPr lang="en-AU" smtClean="0">
                <a:solidFill>
                  <a:prstClr val="black">
                    <a:tint val="75000"/>
                  </a:prstClr>
                </a:solidFill>
              </a:rPr>
              <a:pPr/>
              <a:t>‹Nr.›</a:t>
            </a:fld>
            <a:endParaRPr lang="en-AU">
              <a:solidFill>
                <a:prstClr val="black">
                  <a:tint val="75000"/>
                </a:prstClr>
              </a:solidFill>
            </a:endParaRPr>
          </a:p>
        </p:txBody>
      </p:sp>
    </p:spTree>
    <p:extLst>
      <p:ext uri="{BB962C8B-B14F-4D97-AF65-F5344CB8AC3E}">
        <p14:creationId xmlns:p14="http://schemas.microsoft.com/office/powerpoint/2010/main" val="31924569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112BF0-BBA3-4FB3-BF4D-8499D39BBA32}" type="datetimeFigureOut">
              <a:rPr lang="en-AU" smtClean="0">
                <a:solidFill>
                  <a:prstClr val="black">
                    <a:tint val="75000"/>
                  </a:prstClr>
                </a:solidFill>
              </a:rPr>
              <a:pPr/>
              <a:t>22/07/2019</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24640FEF-9FE6-4F0A-80D5-D4ECA5BC7911}" type="slidenum">
              <a:rPr lang="en-AU" smtClean="0">
                <a:solidFill>
                  <a:prstClr val="black">
                    <a:tint val="75000"/>
                  </a:prstClr>
                </a:solidFill>
              </a:rPr>
              <a:pPr/>
              <a:t>‹Nr.›</a:t>
            </a:fld>
            <a:endParaRPr lang="en-AU">
              <a:solidFill>
                <a:prstClr val="black">
                  <a:tint val="75000"/>
                </a:prstClr>
              </a:solidFill>
            </a:endParaRPr>
          </a:p>
        </p:txBody>
      </p:sp>
    </p:spTree>
    <p:extLst>
      <p:ext uri="{BB962C8B-B14F-4D97-AF65-F5344CB8AC3E}">
        <p14:creationId xmlns:p14="http://schemas.microsoft.com/office/powerpoint/2010/main" val="394311113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5112BF0-BBA3-4FB3-BF4D-8499D39BBA32}" type="datetimeFigureOut">
              <a:rPr lang="en-AU" smtClean="0">
                <a:solidFill>
                  <a:prstClr val="black">
                    <a:tint val="75000"/>
                  </a:prstClr>
                </a:solidFill>
              </a:rPr>
              <a:pPr/>
              <a:t>22/07/2019</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24640FEF-9FE6-4F0A-80D5-D4ECA5BC7911}" type="slidenum">
              <a:rPr lang="en-AU" smtClean="0">
                <a:solidFill>
                  <a:prstClr val="black">
                    <a:tint val="75000"/>
                  </a:prstClr>
                </a:solidFill>
              </a:rPr>
              <a:pPr/>
              <a:t>‹Nr.›</a:t>
            </a:fld>
            <a:endParaRPr lang="en-AU">
              <a:solidFill>
                <a:prstClr val="black">
                  <a:tint val="75000"/>
                </a:prstClr>
              </a:solidFill>
            </a:endParaRPr>
          </a:p>
        </p:txBody>
      </p:sp>
    </p:spTree>
    <p:extLst>
      <p:ext uri="{BB962C8B-B14F-4D97-AF65-F5344CB8AC3E}">
        <p14:creationId xmlns:p14="http://schemas.microsoft.com/office/powerpoint/2010/main" val="18246540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Datumsplatzhalter 2"/>
          <p:cNvSpPr>
            <a:spLocks noGrp="1"/>
          </p:cNvSpPr>
          <p:nvPr>
            <p:ph type="dt" sz="half" idx="10"/>
          </p:nvPr>
        </p:nvSpPr>
        <p:spPr/>
        <p:txBody>
          <a:bodyPr/>
          <a:lstStyle/>
          <a:p>
            <a:fld id="{5F985290-58BA-46DD-A5AA-EB67780F3C46}" type="datetimeFigureOut">
              <a:rPr lang="en-US" smtClean="0"/>
              <a:t>7/22/2019</a:t>
            </a:fld>
            <a:endParaRPr lang="en-US"/>
          </a:p>
        </p:txBody>
      </p:sp>
      <p:sp>
        <p:nvSpPr>
          <p:cNvPr id="4" name="Fußzeilenplatzhalter 3"/>
          <p:cNvSpPr>
            <a:spLocks noGrp="1"/>
          </p:cNvSpPr>
          <p:nvPr>
            <p:ph type="ftr" sz="quarter" idx="11"/>
          </p:nvPr>
        </p:nvSpPr>
        <p:spPr/>
        <p:txBody>
          <a:bodyPr/>
          <a:lstStyle/>
          <a:p>
            <a:endParaRPr lang="en-US"/>
          </a:p>
        </p:txBody>
      </p:sp>
      <p:sp>
        <p:nvSpPr>
          <p:cNvPr id="5" name="Foliennummernplatzhalter 4"/>
          <p:cNvSpPr>
            <a:spLocks noGrp="1"/>
          </p:cNvSpPr>
          <p:nvPr>
            <p:ph type="sldNum" sz="quarter" idx="12"/>
          </p:nvPr>
        </p:nvSpPr>
        <p:spPr/>
        <p:txBody>
          <a:bodyPr/>
          <a:lstStyle/>
          <a:p>
            <a:fld id="{10D3B106-AC73-41CE-AB97-9B8A6548C1AF}" type="slidenum">
              <a:rPr lang="en-US" smtClean="0"/>
              <a:t>‹Nr.›</a:t>
            </a:fld>
            <a:endParaRPr lang="en-US"/>
          </a:p>
        </p:txBody>
      </p:sp>
    </p:spTree>
    <p:extLst>
      <p:ext uri="{BB962C8B-B14F-4D97-AF65-F5344CB8AC3E}">
        <p14:creationId xmlns:p14="http://schemas.microsoft.com/office/powerpoint/2010/main" val="294799943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112BF0-BBA3-4FB3-BF4D-8499D39BBA32}" type="datetimeFigureOut">
              <a:rPr lang="en-AU" smtClean="0">
                <a:solidFill>
                  <a:prstClr val="black">
                    <a:tint val="75000"/>
                  </a:prstClr>
                </a:solidFill>
              </a:rPr>
              <a:pPr/>
              <a:t>22/07/2019</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24640FEF-9FE6-4F0A-80D5-D4ECA5BC7911}" type="slidenum">
              <a:rPr lang="en-AU" smtClean="0">
                <a:solidFill>
                  <a:prstClr val="black">
                    <a:tint val="75000"/>
                  </a:prstClr>
                </a:solidFill>
              </a:rPr>
              <a:pPr/>
              <a:t>‹Nr.›</a:t>
            </a:fld>
            <a:endParaRPr lang="en-AU">
              <a:solidFill>
                <a:prstClr val="black">
                  <a:tint val="75000"/>
                </a:prstClr>
              </a:solidFill>
            </a:endParaRPr>
          </a:p>
        </p:txBody>
      </p:sp>
    </p:spTree>
    <p:extLst>
      <p:ext uri="{BB962C8B-B14F-4D97-AF65-F5344CB8AC3E}">
        <p14:creationId xmlns:p14="http://schemas.microsoft.com/office/powerpoint/2010/main" val="7170521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5112BF0-BBA3-4FB3-BF4D-8499D39BBA32}" type="datetimeFigureOut">
              <a:rPr lang="en-AU" smtClean="0">
                <a:solidFill>
                  <a:prstClr val="black">
                    <a:tint val="75000"/>
                  </a:prstClr>
                </a:solidFill>
              </a:rPr>
              <a:pPr/>
              <a:t>22/07/2019</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24640FEF-9FE6-4F0A-80D5-D4ECA5BC7911}" type="slidenum">
              <a:rPr lang="en-AU" smtClean="0">
                <a:solidFill>
                  <a:prstClr val="black">
                    <a:tint val="75000"/>
                  </a:prstClr>
                </a:solidFill>
              </a:rPr>
              <a:pPr/>
              <a:t>‹Nr.›</a:t>
            </a:fld>
            <a:endParaRPr lang="en-AU">
              <a:solidFill>
                <a:prstClr val="black">
                  <a:tint val="75000"/>
                </a:prstClr>
              </a:solidFill>
            </a:endParaRPr>
          </a:p>
        </p:txBody>
      </p:sp>
    </p:spTree>
    <p:extLst>
      <p:ext uri="{BB962C8B-B14F-4D97-AF65-F5344CB8AC3E}">
        <p14:creationId xmlns:p14="http://schemas.microsoft.com/office/powerpoint/2010/main" val="13278262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5112BF0-BBA3-4FB3-BF4D-8499D39BBA32}" type="datetimeFigureOut">
              <a:rPr lang="en-AU" smtClean="0">
                <a:solidFill>
                  <a:prstClr val="black">
                    <a:tint val="75000"/>
                  </a:prstClr>
                </a:solidFill>
              </a:rPr>
              <a:pPr/>
              <a:t>22/07/2019</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24640FEF-9FE6-4F0A-80D5-D4ECA5BC7911}" type="slidenum">
              <a:rPr lang="en-AU" smtClean="0">
                <a:solidFill>
                  <a:prstClr val="black">
                    <a:tint val="75000"/>
                  </a:prstClr>
                </a:solidFill>
              </a:rPr>
              <a:pPr/>
              <a:t>‹Nr.›</a:t>
            </a:fld>
            <a:endParaRPr lang="en-AU">
              <a:solidFill>
                <a:prstClr val="black">
                  <a:tint val="75000"/>
                </a:prstClr>
              </a:solidFill>
            </a:endParaRPr>
          </a:p>
        </p:txBody>
      </p:sp>
    </p:spTree>
    <p:extLst>
      <p:ext uri="{BB962C8B-B14F-4D97-AF65-F5344CB8AC3E}">
        <p14:creationId xmlns:p14="http://schemas.microsoft.com/office/powerpoint/2010/main" val="29805384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5112BF0-BBA3-4FB3-BF4D-8499D39BBA32}" type="datetimeFigureOut">
              <a:rPr lang="en-AU" smtClean="0">
                <a:solidFill>
                  <a:prstClr val="black">
                    <a:tint val="75000"/>
                  </a:prstClr>
                </a:solidFill>
              </a:rPr>
              <a:pPr/>
              <a:t>22/07/2019</a:t>
            </a:fld>
            <a:endParaRPr lang="en-AU">
              <a:solidFill>
                <a:prstClr val="black">
                  <a:tint val="75000"/>
                </a:prstClr>
              </a:solidFill>
            </a:endParaRPr>
          </a:p>
        </p:txBody>
      </p:sp>
      <p:sp>
        <p:nvSpPr>
          <p:cNvPr id="8" name="Footer Placeholder 7"/>
          <p:cNvSpPr>
            <a:spLocks noGrp="1"/>
          </p:cNvSpPr>
          <p:nvPr>
            <p:ph type="ftr" sz="quarter" idx="11"/>
          </p:nvPr>
        </p:nvSpPr>
        <p:spPr/>
        <p:txBody>
          <a:bodyPr/>
          <a:lstStyle/>
          <a:p>
            <a:endParaRPr lang="en-AU">
              <a:solidFill>
                <a:prstClr val="black">
                  <a:tint val="75000"/>
                </a:prstClr>
              </a:solidFill>
            </a:endParaRPr>
          </a:p>
        </p:txBody>
      </p:sp>
      <p:sp>
        <p:nvSpPr>
          <p:cNvPr id="9" name="Slide Number Placeholder 8"/>
          <p:cNvSpPr>
            <a:spLocks noGrp="1"/>
          </p:cNvSpPr>
          <p:nvPr>
            <p:ph type="sldNum" sz="quarter" idx="12"/>
          </p:nvPr>
        </p:nvSpPr>
        <p:spPr/>
        <p:txBody>
          <a:bodyPr/>
          <a:lstStyle/>
          <a:p>
            <a:fld id="{24640FEF-9FE6-4F0A-80D5-D4ECA5BC7911}" type="slidenum">
              <a:rPr lang="en-AU" smtClean="0">
                <a:solidFill>
                  <a:prstClr val="black">
                    <a:tint val="75000"/>
                  </a:prstClr>
                </a:solidFill>
              </a:rPr>
              <a:pPr/>
              <a:t>‹Nr.›</a:t>
            </a:fld>
            <a:endParaRPr lang="en-AU">
              <a:solidFill>
                <a:prstClr val="black">
                  <a:tint val="75000"/>
                </a:prstClr>
              </a:solidFill>
            </a:endParaRPr>
          </a:p>
        </p:txBody>
      </p:sp>
    </p:spTree>
    <p:extLst>
      <p:ext uri="{BB962C8B-B14F-4D97-AF65-F5344CB8AC3E}">
        <p14:creationId xmlns:p14="http://schemas.microsoft.com/office/powerpoint/2010/main" val="44095265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5112BF0-BBA3-4FB3-BF4D-8499D39BBA32}" type="datetimeFigureOut">
              <a:rPr lang="en-AU" smtClean="0">
                <a:solidFill>
                  <a:prstClr val="black">
                    <a:tint val="75000"/>
                  </a:prstClr>
                </a:solidFill>
              </a:rPr>
              <a:pPr/>
              <a:t>22/07/2019</a:t>
            </a:fld>
            <a:endParaRPr lang="en-AU">
              <a:solidFill>
                <a:prstClr val="black">
                  <a:tint val="75000"/>
                </a:prstClr>
              </a:solidFill>
            </a:endParaRPr>
          </a:p>
        </p:txBody>
      </p:sp>
      <p:sp>
        <p:nvSpPr>
          <p:cNvPr id="4" name="Footer Placeholder 3"/>
          <p:cNvSpPr>
            <a:spLocks noGrp="1"/>
          </p:cNvSpPr>
          <p:nvPr>
            <p:ph type="ftr" sz="quarter" idx="11"/>
          </p:nvPr>
        </p:nvSpPr>
        <p:spPr/>
        <p:txBody>
          <a:bodyPr/>
          <a:lstStyle/>
          <a:p>
            <a:endParaRPr lang="en-AU">
              <a:solidFill>
                <a:prstClr val="black">
                  <a:tint val="75000"/>
                </a:prstClr>
              </a:solidFill>
            </a:endParaRPr>
          </a:p>
        </p:txBody>
      </p:sp>
      <p:sp>
        <p:nvSpPr>
          <p:cNvPr id="5" name="Slide Number Placeholder 4"/>
          <p:cNvSpPr>
            <a:spLocks noGrp="1"/>
          </p:cNvSpPr>
          <p:nvPr>
            <p:ph type="sldNum" sz="quarter" idx="12"/>
          </p:nvPr>
        </p:nvSpPr>
        <p:spPr/>
        <p:txBody>
          <a:bodyPr/>
          <a:lstStyle/>
          <a:p>
            <a:fld id="{24640FEF-9FE6-4F0A-80D5-D4ECA5BC7911}" type="slidenum">
              <a:rPr lang="en-AU" smtClean="0">
                <a:solidFill>
                  <a:prstClr val="black">
                    <a:tint val="75000"/>
                  </a:prstClr>
                </a:solidFill>
              </a:rPr>
              <a:pPr/>
              <a:t>‹Nr.›</a:t>
            </a:fld>
            <a:endParaRPr lang="en-AU">
              <a:solidFill>
                <a:prstClr val="black">
                  <a:tint val="75000"/>
                </a:prstClr>
              </a:solidFill>
            </a:endParaRPr>
          </a:p>
        </p:txBody>
      </p:sp>
    </p:spTree>
    <p:extLst>
      <p:ext uri="{BB962C8B-B14F-4D97-AF65-F5344CB8AC3E}">
        <p14:creationId xmlns:p14="http://schemas.microsoft.com/office/powerpoint/2010/main" val="1605253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112BF0-BBA3-4FB3-BF4D-8499D39BBA32}" type="datetimeFigureOut">
              <a:rPr lang="en-AU" smtClean="0">
                <a:solidFill>
                  <a:prstClr val="black">
                    <a:tint val="75000"/>
                  </a:prstClr>
                </a:solidFill>
              </a:rPr>
              <a:pPr/>
              <a:t>22/07/2019</a:t>
            </a:fld>
            <a:endParaRPr lang="en-AU">
              <a:solidFill>
                <a:prstClr val="black">
                  <a:tint val="75000"/>
                </a:prstClr>
              </a:solidFill>
            </a:endParaRPr>
          </a:p>
        </p:txBody>
      </p:sp>
      <p:sp>
        <p:nvSpPr>
          <p:cNvPr id="3" name="Footer Placeholder 2"/>
          <p:cNvSpPr>
            <a:spLocks noGrp="1"/>
          </p:cNvSpPr>
          <p:nvPr>
            <p:ph type="ftr" sz="quarter" idx="11"/>
          </p:nvPr>
        </p:nvSpPr>
        <p:spPr/>
        <p:txBody>
          <a:bodyPr/>
          <a:lstStyle/>
          <a:p>
            <a:endParaRPr lang="en-AU">
              <a:solidFill>
                <a:prstClr val="black">
                  <a:tint val="75000"/>
                </a:prstClr>
              </a:solidFill>
            </a:endParaRPr>
          </a:p>
        </p:txBody>
      </p:sp>
      <p:sp>
        <p:nvSpPr>
          <p:cNvPr id="4" name="Slide Number Placeholder 3"/>
          <p:cNvSpPr>
            <a:spLocks noGrp="1"/>
          </p:cNvSpPr>
          <p:nvPr>
            <p:ph type="sldNum" sz="quarter" idx="12"/>
          </p:nvPr>
        </p:nvSpPr>
        <p:spPr/>
        <p:txBody>
          <a:bodyPr/>
          <a:lstStyle/>
          <a:p>
            <a:fld id="{24640FEF-9FE6-4F0A-80D5-D4ECA5BC7911}" type="slidenum">
              <a:rPr lang="en-AU" smtClean="0">
                <a:solidFill>
                  <a:prstClr val="black">
                    <a:tint val="75000"/>
                  </a:prstClr>
                </a:solidFill>
              </a:rPr>
              <a:pPr/>
              <a:t>‹Nr.›</a:t>
            </a:fld>
            <a:endParaRPr lang="en-AU">
              <a:solidFill>
                <a:prstClr val="black">
                  <a:tint val="75000"/>
                </a:prstClr>
              </a:solidFill>
            </a:endParaRPr>
          </a:p>
        </p:txBody>
      </p:sp>
    </p:spTree>
    <p:extLst>
      <p:ext uri="{BB962C8B-B14F-4D97-AF65-F5344CB8AC3E}">
        <p14:creationId xmlns:p14="http://schemas.microsoft.com/office/powerpoint/2010/main" val="69523474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5112BF0-BBA3-4FB3-BF4D-8499D39BBA32}" type="datetimeFigureOut">
              <a:rPr lang="en-AU" smtClean="0">
                <a:solidFill>
                  <a:prstClr val="black">
                    <a:tint val="75000"/>
                  </a:prstClr>
                </a:solidFill>
              </a:rPr>
              <a:pPr/>
              <a:t>22/07/2019</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24640FEF-9FE6-4F0A-80D5-D4ECA5BC7911}" type="slidenum">
              <a:rPr lang="en-AU" smtClean="0">
                <a:solidFill>
                  <a:prstClr val="black">
                    <a:tint val="75000"/>
                  </a:prstClr>
                </a:solidFill>
              </a:rPr>
              <a:pPr/>
              <a:t>‹Nr.›</a:t>
            </a:fld>
            <a:endParaRPr lang="en-AU">
              <a:solidFill>
                <a:prstClr val="black">
                  <a:tint val="75000"/>
                </a:prstClr>
              </a:solidFill>
            </a:endParaRPr>
          </a:p>
        </p:txBody>
      </p:sp>
    </p:spTree>
    <p:extLst>
      <p:ext uri="{BB962C8B-B14F-4D97-AF65-F5344CB8AC3E}">
        <p14:creationId xmlns:p14="http://schemas.microsoft.com/office/powerpoint/2010/main" val="38021543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5112BF0-BBA3-4FB3-BF4D-8499D39BBA32}" type="datetimeFigureOut">
              <a:rPr lang="en-AU" smtClean="0">
                <a:solidFill>
                  <a:prstClr val="black">
                    <a:tint val="75000"/>
                  </a:prstClr>
                </a:solidFill>
              </a:rPr>
              <a:pPr/>
              <a:t>22/07/2019</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24640FEF-9FE6-4F0A-80D5-D4ECA5BC7911}" type="slidenum">
              <a:rPr lang="en-AU" smtClean="0">
                <a:solidFill>
                  <a:prstClr val="black">
                    <a:tint val="75000"/>
                  </a:prstClr>
                </a:solidFill>
              </a:rPr>
              <a:pPr/>
              <a:t>‹Nr.›</a:t>
            </a:fld>
            <a:endParaRPr lang="en-AU">
              <a:solidFill>
                <a:prstClr val="black">
                  <a:tint val="75000"/>
                </a:prstClr>
              </a:solidFill>
            </a:endParaRPr>
          </a:p>
        </p:txBody>
      </p:sp>
    </p:spTree>
    <p:extLst>
      <p:ext uri="{BB962C8B-B14F-4D97-AF65-F5344CB8AC3E}">
        <p14:creationId xmlns:p14="http://schemas.microsoft.com/office/powerpoint/2010/main" val="34040515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112BF0-BBA3-4FB3-BF4D-8499D39BBA32}" type="datetimeFigureOut">
              <a:rPr lang="en-AU" smtClean="0">
                <a:solidFill>
                  <a:prstClr val="black">
                    <a:tint val="75000"/>
                  </a:prstClr>
                </a:solidFill>
              </a:rPr>
              <a:pPr/>
              <a:t>22/07/2019</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24640FEF-9FE6-4F0A-80D5-D4ECA5BC7911}" type="slidenum">
              <a:rPr lang="en-AU" smtClean="0">
                <a:solidFill>
                  <a:prstClr val="black">
                    <a:tint val="75000"/>
                  </a:prstClr>
                </a:solidFill>
              </a:rPr>
              <a:pPr/>
              <a:t>‹Nr.›</a:t>
            </a:fld>
            <a:endParaRPr lang="en-AU">
              <a:solidFill>
                <a:prstClr val="black">
                  <a:tint val="75000"/>
                </a:prstClr>
              </a:solidFill>
            </a:endParaRPr>
          </a:p>
        </p:txBody>
      </p:sp>
    </p:spTree>
    <p:extLst>
      <p:ext uri="{BB962C8B-B14F-4D97-AF65-F5344CB8AC3E}">
        <p14:creationId xmlns:p14="http://schemas.microsoft.com/office/powerpoint/2010/main" val="379113437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112BF0-BBA3-4FB3-BF4D-8499D39BBA32}" type="datetimeFigureOut">
              <a:rPr lang="en-AU" smtClean="0">
                <a:solidFill>
                  <a:prstClr val="black">
                    <a:tint val="75000"/>
                  </a:prstClr>
                </a:solidFill>
              </a:rPr>
              <a:pPr/>
              <a:t>22/07/2019</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24640FEF-9FE6-4F0A-80D5-D4ECA5BC7911}" type="slidenum">
              <a:rPr lang="en-AU" smtClean="0">
                <a:solidFill>
                  <a:prstClr val="black">
                    <a:tint val="75000"/>
                  </a:prstClr>
                </a:solidFill>
              </a:rPr>
              <a:pPr/>
              <a:t>‹Nr.›</a:t>
            </a:fld>
            <a:endParaRPr lang="en-AU">
              <a:solidFill>
                <a:prstClr val="black">
                  <a:tint val="75000"/>
                </a:prstClr>
              </a:solidFill>
            </a:endParaRPr>
          </a:p>
        </p:txBody>
      </p:sp>
    </p:spTree>
    <p:extLst>
      <p:ext uri="{BB962C8B-B14F-4D97-AF65-F5344CB8AC3E}">
        <p14:creationId xmlns:p14="http://schemas.microsoft.com/office/powerpoint/2010/main" val="171745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5F985290-58BA-46DD-A5AA-EB67780F3C46}" type="datetimeFigureOut">
              <a:rPr lang="en-US" smtClean="0"/>
              <a:t>7/22/2019</a:t>
            </a:fld>
            <a:endParaRPr lang="en-US"/>
          </a:p>
        </p:txBody>
      </p:sp>
      <p:sp>
        <p:nvSpPr>
          <p:cNvPr id="3" name="Fußzeilenplatzhalter 2"/>
          <p:cNvSpPr>
            <a:spLocks noGrp="1"/>
          </p:cNvSpPr>
          <p:nvPr>
            <p:ph type="ftr" sz="quarter" idx="11"/>
          </p:nvPr>
        </p:nvSpPr>
        <p:spPr/>
        <p:txBody>
          <a:bodyPr/>
          <a:lstStyle/>
          <a:p>
            <a:endParaRPr lang="en-US"/>
          </a:p>
        </p:txBody>
      </p:sp>
      <p:sp>
        <p:nvSpPr>
          <p:cNvPr id="4" name="Foliennummernplatzhalter 3"/>
          <p:cNvSpPr>
            <a:spLocks noGrp="1"/>
          </p:cNvSpPr>
          <p:nvPr>
            <p:ph type="sldNum" sz="quarter" idx="12"/>
          </p:nvPr>
        </p:nvSpPr>
        <p:spPr/>
        <p:txBody>
          <a:bodyPr/>
          <a:lstStyle/>
          <a:p>
            <a:fld id="{10D3B106-AC73-41CE-AB97-9B8A6548C1AF}" type="slidenum">
              <a:rPr lang="en-US" smtClean="0"/>
              <a:t>‹Nr.›</a:t>
            </a:fld>
            <a:endParaRPr lang="en-US"/>
          </a:p>
        </p:txBody>
      </p:sp>
    </p:spTree>
    <p:extLst>
      <p:ext uri="{BB962C8B-B14F-4D97-AF65-F5344CB8AC3E}">
        <p14:creationId xmlns:p14="http://schemas.microsoft.com/office/powerpoint/2010/main" val="39714604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4" name="Picture 18" descr="blue"/>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4937128"/>
            <a:ext cx="914400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2" name="Rectangle 12"/>
          <p:cNvSpPr>
            <a:spLocks noGrp="1" noChangeArrowheads="1"/>
          </p:cNvSpPr>
          <p:nvPr>
            <p:ph type="ctrTitle" sz="quarter"/>
          </p:nvPr>
        </p:nvSpPr>
        <p:spPr>
          <a:xfrm>
            <a:off x="381000" y="5257800"/>
            <a:ext cx="5715000" cy="685800"/>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1600">
                <a:solidFill>
                  <a:schemeClr val="bg1"/>
                </a:solidFill>
              </a:defRPr>
            </a:lvl1pPr>
          </a:lstStyle>
          <a:p>
            <a:pPr lvl="0"/>
            <a:r>
              <a:rPr lang="en-GB" noProof="0" smtClean="0"/>
              <a:t>Mastertitelformat bearbeiten</a:t>
            </a:r>
          </a:p>
        </p:txBody>
      </p:sp>
      <p:sp>
        <p:nvSpPr>
          <p:cNvPr id="5133" name="Rectangle 13"/>
          <p:cNvSpPr>
            <a:spLocks noGrp="1" noChangeArrowheads="1"/>
          </p:cNvSpPr>
          <p:nvPr>
            <p:ph type="subTitle" sz="quarter" idx="1"/>
          </p:nvPr>
        </p:nvSpPr>
        <p:spPr>
          <a:xfrm>
            <a:off x="381004" y="6019800"/>
            <a:ext cx="2663825" cy="381000"/>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lstStyle>
            <a:lvl1pPr marL="0" indent="0">
              <a:defRPr sz="900">
                <a:solidFill>
                  <a:schemeClr val="bg1"/>
                </a:solidFill>
              </a:defRPr>
            </a:lvl1pPr>
          </a:lstStyle>
          <a:p>
            <a:pPr lvl="0"/>
            <a:r>
              <a:rPr lang="en-GB" noProof="0" smtClean="0"/>
              <a:t>Master-Untertitelformat bearbeiten</a:t>
            </a:r>
          </a:p>
        </p:txBody>
      </p:sp>
    </p:spTree>
    <p:extLst>
      <p:ext uri="{BB962C8B-B14F-4D97-AF65-F5344CB8AC3E}">
        <p14:creationId xmlns:p14="http://schemas.microsoft.com/office/powerpoint/2010/main" val="230899591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15"/>
          <p:cNvSpPr>
            <a:spLocks noGrp="1" noChangeArrowheads="1"/>
          </p:cNvSpPr>
          <p:nvPr>
            <p:ph type="sldNum" sz="quarter" idx="10"/>
          </p:nvPr>
        </p:nvSpPr>
        <p:spPr>
          <a:ln/>
        </p:spPr>
        <p:txBody>
          <a:bodyPr/>
          <a:lstStyle>
            <a:lvl1pPr>
              <a:defRPr/>
            </a:lvl1pPr>
          </a:lstStyle>
          <a:p>
            <a:pPr>
              <a:buClr>
                <a:srgbClr val="000000"/>
              </a:buClr>
              <a:defRPr/>
            </a:pPr>
            <a:r>
              <a:rPr lang="en-GB">
                <a:solidFill>
                  <a:srgbClr val="FFFFFF"/>
                </a:solidFill>
              </a:rPr>
              <a:t>Page </a:t>
            </a:r>
            <a:fld id="{78BAFEEC-3BB9-4564-BF71-AAE71FC7A942}" type="slidenum">
              <a:rPr lang="en-GB">
                <a:solidFill>
                  <a:srgbClr val="FFFFFF"/>
                </a:solidFill>
              </a:rPr>
              <a:pPr>
                <a:buClr>
                  <a:srgbClr val="000000"/>
                </a:buClr>
                <a:defRPr/>
              </a:pPr>
              <a:t>‹Nr.›</a:t>
            </a:fld>
            <a:endParaRPr lang="en-GB">
              <a:solidFill>
                <a:srgbClr val="FFFFFF"/>
              </a:solidFill>
            </a:endParaRPr>
          </a:p>
        </p:txBody>
      </p:sp>
    </p:spTree>
    <p:extLst>
      <p:ext uri="{BB962C8B-B14F-4D97-AF65-F5344CB8AC3E}">
        <p14:creationId xmlns:p14="http://schemas.microsoft.com/office/powerpoint/2010/main" val="248670169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6"/>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Rectangle 15"/>
          <p:cNvSpPr>
            <a:spLocks noGrp="1" noChangeArrowheads="1"/>
          </p:cNvSpPr>
          <p:nvPr>
            <p:ph type="sldNum" sz="quarter" idx="10"/>
          </p:nvPr>
        </p:nvSpPr>
        <p:spPr>
          <a:ln/>
        </p:spPr>
        <p:txBody>
          <a:bodyPr/>
          <a:lstStyle>
            <a:lvl1pPr>
              <a:defRPr/>
            </a:lvl1pPr>
          </a:lstStyle>
          <a:p>
            <a:pPr>
              <a:buClr>
                <a:srgbClr val="000000"/>
              </a:buClr>
              <a:defRPr/>
            </a:pPr>
            <a:r>
              <a:rPr lang="en-GB">
                <a:solidFill>
                  <a:srgbClr val="FFFFFF"/>
                </a:solidFill>
              </a:rPr>
              <a:t>Page </a:t>
            </a:r>
            <a:fld id="{0ABAD451-1772-4C79-9866-68DE7DF2788C}" type="slidenum">
              <a:rPr lang="en-GB">
                <a:solidFill>
                  <a:srgbClr val="FFFFFF"/>
                </a:solidFill>
              </a:rPr>
              <a:pPr>
                <a:buClr>
                  <a:srgbClr val="000000"/>
                </a:buClr>
                <a:defRPr/>
              </a:pPr>
              <a:t>‹Nr.›</a:t>
            </a:fld>
            <a:endParaRPr lang="en-GB">
              <a:solidFill>
                <a:srgbClr val="FFFFFF"/>
              </a:solidFill>
            </a:endParaRPr>
          </a:p>
        </p:txBody>
      </p:sp>
    </p:spTree>
    <p:extLst>
      <p:ext uri="{BB962C8B-B14F-4D97-AF65-F5344CB8AC3E}">
        <p14:creationId xmlns:p14="http://schemas.microsoft.com/office/powerpoint/2010/main" val="246683187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381000" y="1905000"/>
            <a:ext cx="3810000" cy="350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343400" y="1905000"/>
            <a:ext cx="3810000" cy="350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15"/>
          <p:cNvSpPr>
            <a:spLocks noGrp="1" noChangeArrowheads="1"/>
          </p:cNvSpPr>
          <p:nvPr>
            <p:ph type="sldNum" sz="quarter" idx="10"/>
          </p:nvPr>
        </p:nvSpPr>
        <p:spPr>
          <a:ln/>
        </p:spPr>
        <p:txBody>
          <a:bodyPr/>
          <a:lstStyle>
            <a:lvl1pPr>
              <a:defRPr/>
            </a:lvl1pPr>
          </a:lstStyle>
          <a:p>
            <a:pPr>
              <a:buClr>
                <a:srgbClr val="000000"/>
              </a:buClr>
              <a:defRPr/>
            </a:pPr>
            <a:r>
              <a:rPr lang="en-GB">
                <a:solidFill>
                  <a:srgbClr val="FFFFFF"/>
                </a:solidFill>
              </a:rPr>
              <a:t>Page </a:t>
            </a:r>
            <a:fld id="{00390A1E-04EC-4E96-96DC-BA7420D2C27E}" type="slidenum">
              <a:rPr lang="en-GB">
                <a:solidFill>
                  <a:srgbClr val="FFFFFF"/>
                </a:solidFill>
              </a:rPr>
              <a:pPr>
                <a:buClr>
                  <a:srgbClr val="000000"/>
                </a:buClr>
                <a:defRPr/>
              </a:pPr>
              <a:t>‹Nr.›</a:t>
            </a:fld>
            <a:endParaRPr lang="en-GB">
              <a:solidFill>
                <a:srgbClr val="FFFFFF"/>
              </a:solidFill>
            </a:endParaRPr>
          </a:p>
        </p:txBody>
      </p:sp>
    </p:spTree>
    <p:extLst>
      <p:ext uri="{BB962C8B-B14F-4D97-AF65-F5344CB8AC3E}">
        <p14:creationId xmlns:p14="http://schemas.microsoft.com/office/powerpoint/2010/main" val="22512479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15"/>
          <p:cNvSpPr>
            <a:spLocks noGrp="1" noChangeArrowheads="1"/>
          </p:cNvSpPr>
          <p:nvPr>
            <p:ph type="sldNum" sz="quarter" idx="10"/>
          </p:nvPr>
        </p:nvSpPr>
        <p:spPr>
          <a:ln/>
        </p:spPr>
        <p:txBody>
          <a:bodyPr/>
          <a:lstStyle>
            <a:lvl1pPr>
              <a:defRPr/>
            </a:lvl1pPr>
          </a:lstStyle>
          <a:p>
            <a:pPr>
              <a:buClr>
                <a:srgbClr val="000000"/>
              </a:buClr>
              <a:defRPr/>
            </a:pPr>
            <a:r>
              <a:rPr lang="en-GB">
                <a:solidFill>
                  <a:srgbClr val="FFFFFF"/>
                </a:solidFill>
              </a:rPr>
              <a:t>Page </a:t>
            </a:r>
            <a:fld id="{113CBFFF-51F0-4435-A5C9-BD98F63C5A43}" type="slidenum">
              <a:rPr lang="en-GB">
                <a:solidFill>
                  <a:srgbClr val="FFFFFF"/>
                </a:solidFill>
              </a:rPr>
              <a:pPr>
                <a:buClr>
                  <a:srgbClr val="000000"/>
                </a:buClr>
                <a:defRPr/>
              </a:pPr>
              <a:t>‹Nr.›</a:t>
            </a:fld>
            <a:endParaRPr lang="en-GB">
              <a:solidFill>
                <a:srgbClr val="FFFFFF"/>
              </a:solidFill>
            </a:endParaRPr>
          </a:p>
        </p:txBody>
      </p:sp>
    </p:spTree>
    <p:extLst>
      <p:ext uri="{BB962C8B-B14F-4D97-AF65-F5344CB8AC3E}">
        <p14:creationId xmlns:p14="http://schemas.microsoft.com/office/powerpoint/2010/main" val="12136158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15"/>
          <p:cNvSpPr>
            <a:spLocks noGrp="1" noChangeArrowheads="1"/>
          </p:cNvSpPr>
          <p:nvPr>
            <p:ph type="sldNum" sz="quarter" idx="10"/>
          </p:nvPr>
        </p:nvSpPr>
        <p:spPr>
          <a:ln/>
        </p:spPr>
        <p:txBody>
          <a:bodyPr/>
          <a:lstStyle>
            <a:lvl1pPr>
              <a:defRPr/>
            </a:lvl1pPr>
          </a:lstStyle>
          <a:p>
            <a:pPr>
              <a:buClr>
                <a:srgbClr val="000000"/>
              </a:buClr>
              <a:defRPr/>
            </a:pPr>
            <a:r>
              <a:rPr lang="en-GB">
                <a:solidFill>
                  <a:srgbClr val="FFFFFF"/>
                </a:solidFill>
              </a:rPr>
              <a:t>Page </a:t>
            </a:r>
            <a:fld id="{E34BBABF-A8CD-43AE-9E8B-3707F9B88253}" type="slidenum">
              <a:rPr lang="en-GB">
                <a:solidFill>
                  <a:srgbClr val="FFFFFF"/>
                </a:solidFill>
              </a:rPr>
              <a:pPr>
                <a:buClr>
                  <a:srgbClr val="000000"/>
                </a:buClr>
                <a:defRPr/>
              </a:pPr>
              <a:t>‹Nr.›</a:t>
            </a:fld>
            <a:endParaRPr lang="en-GB">
              <a:solidFill>
                <a:srgbClr val="FFFFFF"/>
              </a:solidFill>
            </a:endParaRPr>
          </a:p>
        </p:txBody>
      </p:sp>
    </p:spTree>
    <p:extLst>
      <p:ext uri="{BB962C8B-B14F-4D97-AF65-F5344CB8AC3E}">
        <p14:creationId xmlns:p14="http://schemas.microsoft.com/office/powerpoint/2010/main" val="424579586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15"/>
          <p:cNvSpPr>
            <a:spLocks noGrp="1" noChangeArrowheads="1"/>
          </p:cNvSpPr>
          <p:nvPr>
            <p:ph type="sldNum" sz="quarter" idx="10"/>
          </p:nvPr>
        </p:nvSpPr>
        <p:spPr>
          <a:ln/>
        </p:spPr>
        <p:txBody>
          <a:bodyPr/>
          <a:lstStyle>
            <a:lvl1pPr>
              <a:defRPr/>
            </a:lvl1pPr>
          </a:lstStyle>
          <a:p>
            <a:pPr>
              <a:buClr>
                <a:srgbClr val="000000"/>
              </a:buClr>
              <a:defRPr/>
            </a:pPr>
            <a:r>
              <a:rPr lang="en-GB">
                <a:solidFill>
                  <a:srgbClr val="FFFFFF"/>
                </a:solidFill>
              </a:rPr>
              <a:t>Page </a:t>
            </a:r>
            <a:fld id="{4BE754A6-BD52-4BAA-8714-EB5CCE138997}" type="slidenum">
              <a:rPr lang="en-GB">
                <a:solidFill>
                  <a:srgbClr val="FFFFFF"/>
                </a:solidFill>
              </a:rPr>
              <a:pPr>
                <a:buClr>
                  <a:srgbClr val="000000"/>
                </a:buClr>
                <a:defRPr/>
              </a:pPr>
              <a:t>‹Nr.›</a:t>
            </a:fld>
            <a:endParaRPr lang="en-GB">
              <a:solidFill>
                <a:srgbClr val="FFFFFF"/>
              </a:solidFill>
            </a:endParaRPr>
          </a:p>
        </p:txBody>
      </p:sp>
    </p:spTree>
    <p:extLst>
      <p:ext uri="{BB962C8B-B14F-4D97-AF65-F5344CB8AC3E}">
        <p14:creationId xmlns:p14="http://schemas.microsoft.com/office/powerpoint/2010/main" val="21305889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4"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3" y="273053"/>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15"/>
          <p:cNvSpPr>
            <a:spLocks noGrp="1" noChangeArrowheads="1"/>
          </p:cNvSpPr>
          <p:nvPr>
            <p:ph type="sldNum" sz="quarter" idx="10"/>
          </p:nvPr>
        </p:nvSpPr>
        <p:spPr>
          <a:ln/>
        </p:spPr>
        <p:txBody>
          <a:bodyPr/>
          <a:lstStyle>
            <a:lvl1pPr>
              <a:defRPr/>
            </a:lvl1pPr>
          </a:lstStyle>
          <a:p>
            <a:pPr>
              <a:buClr>
                <a:srgbClr val="000000"/>
              </a:buClr>
              <a:defRPr/>
            </a:pPr>
            <a:r>
              <a:rPr lang="en-GB">
                <a:solidFill>
                  <a:srgbClr val="FFFFFF"/>
                </a:solidFill>
              </a:rPr>
              <a:t>Page </a:t>
            </a:r>
            <a:fld id="{4E54A3A6-3990-4CB0-AF8C-E93062B65FAD}" type="slidenum">
              <a:rPr lang="en-GB">
                <a:solidFill>
                  <a:srgbClr val="FFFFFF"/>
                </a:solidFill>
              </a:rPr>
              <a:pPr>
                <a:buClr>
                  <a:srgbClr val="000000"/>
                </a:buClr>
                <a:defRPr/>
              </a:pPr>
              <a:t>‹Nr.›</a:t>
            </a:fld>
            <a:endParaRPr lang="en-GB">
              <a:solidFill>
                <a:srgbClr val="FFFFFF"/>
              </a:solidFill>
            </a:endParaRPr>
          </a:p>
        </p:txBody>
      </p:sp>
    </p:spTree>
    <p:extLst>
      <p:ext uri="{BB962C8B-B14F-4D97-AF65-F5344CB8AC3E}">
        <p14:creationId xmlns:p14="http://schemas.microsoft.com/office/powerpoint/2010/main" val="325111629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1"/>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15"/>
          <p:cNvSpPr>
            <a:spLocks noGrp="1" noChangeArrowheads="1"/>
          </p:cNvSpPr>
          <p:nvPr>
            <p:ph type="sldNum" sz="quarter" idx="10"/>
          </p:nvPr>
        </p:nvSpPr>
        <p:spPr>
          <a:ln/>
        </p:spPr>
        <p:txBody>
          <a:bodyPr/>
          <a:lstStyle>
            <a:lvl1pPr>
              <a:defRPr/>
            </a:lvl1pPr>
          </a:lstStyle>
          <a:p>
            <a:pPr>
              <a:buClr>
                <a:srgbClr val="000000"/>
              </a:buClr>
              <a:defRPr/>
            </a:pPr>
            <a:r>
              <a:rPr lang="en-GB">
                <a:solidFill>
                  <a:srgbClr val="FFFFFF"/>
                </a:solidFill>
              </a:rPr>
              <a:t>Page </a:t>
            </a:r>
            <a:fld id="{AC4CC2A0-14AB-4577-B696-3F633FD48D39}" type="slidenum">
              <a:rPr lang="en-GB">
                <a:solidFill>
                  <a:srgbClr val="FFFFFF"/>
                </a:solidFill>
              </a:rPr>
              <a:pPr>
                <a:buClr>
                  <a:srgbClr val="000000"/>
                </a:buClr>
                <a:defRPr/>
              </a:pPr>
              <a:t>‹Nr.›</a:t>
            </a:fld>
            <a:endParaRPr lang="en-GB">
              <a:solidFill>
                <a:srgbClr val="FFFFFF"/>
              </a:solidFill>
            </a:endParaRPr>
          </a:p>
        </p:txBody>
      </p:sp>
    </p:spTree>
    <p:extLst>
      <p:ext uri="{BB962C8B-B14F-4D97-AF65-F5344CB8AC3E}">
        <p14:creationId xmlns:p14="http://schemas.microsoft.com/office/powerpoint/2010/main" val="418822282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15"/>
          <p:cNvSpPr>
            <a:spLocks noGrp="1" noChangeArrowheads="1"/>
          </p:cNvSpPr>
          <p:nvPr>
            <p:ph type="sldNum" sz="quarter" idx="10"/>
          </p:nvPr>
        </p:nvSpPr>
        <p:spPr>
          <a:ln/>
        </p:spPr>
        <p:txBody>
          <a:bodyPr/>
          <a:lstStyle>
            <a:lvl1pPr>
              <a:defRPr/>
            </a:lvl1pPr>
          </a:lstStyle>
          <a:p>
            <a:pPr>
              <a:buClr>
                <a:srgbClr val="000000"/>
              </a:buClr>
              <a:defRPr/>
            </a:pPr>
            <a:r>
              <a:rPr lang="en-GB">
                <a:solidFill>
                  <a:srgbClr val="FFFFFF"/>
                </a:solidFill>
              </a:rPr>
              <a:t>Page </a:t>
            </a:r>
            <a:fld id="{D0DA868B-8A07-4960-99F7-114911390191}" type="slidenum">
              <a:rPr lang="en-GB">
                <a:solidFill>
                  <a:srgbClr val="FFFFFF"/>
                </a:solidFill>
              </a:rPr>
              <a:pPr>
                <a:buClr>
                  <a:srgbClr val="000000"/>
                </a:buClr>
                <a:defRPr/>
              </a:pPr>
              <a:t>‹Nr.›</a:t>
            </a:fld>
            <a:endParaRPr lang="en-GB">
              <a:solidFill>
                <a:srgbClr val="FFFFFF"/>
              </a:solidFill>
            </a:endParaRPr>
          </a:p>
        </p:txBody>
      </p:sp>
    </p:spTree>
    <p:extLst>
      <p:ext uri="{BB962C8B-B14F-4D97-AF65-F5344CB8AC3E}">
        <p14:creationId xmlns:p14="http://schemas.microsoft.com/office/powerpoint/2010/main" val="131765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en-US"/>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5F985290-58BA-46DD-A5AA-EB67780F3C46}" type="datetimeFigureOut">
              <a:rPr lang="en-US" smtClean="0"/>
              <a:t>7/22/2019</a:t>
            </a:fld>
            <a:endParaRPr lang="en-US"/>
          </a:p>
        </p:txBody>
      </p:sp>
      <p:sp>
        <p:nvSpPr>
          <p:cNvPr id="6" name="Fußzeilenplatzhalter 5"/>
          <p:cNvSpPr>
            <a:spLocks noGrp="1"/>
          </p:cNvSpPr>
          <p:nvPr>
            <p:ph type="ftr" sz="quarter" idx="11"/>
          </p:nvPr>
        </p:nvSpPr>
        <p:spPr/>
        <p:txBody>
          <a:bodyPr/>
          <a:lstStyle/>
          <a:p>
            <a:endParaRPr lang="en-US"/>
          </a:p>
        </p:txBody>
      </p:sp>
      <p:sp>
        <p:nvSpPr>
          <p:cNvPr id="7" name="Foliennummernplatzhalter 6"/>
          <p:cNvSpPr>
            <a:spLocks noGrp="1"/>
          </p:cNvSpPr>
          <p:nvPr>
            <p:ph type="sldNum" sz="quarter" idx="12"/>
          </p:nvPr>
        </p:nvSpPr>
        <p:spPr/>
        <p:txBody>
          <a:bodyPr/>
          <a:lstStyle/>
          <a:p>
            <a:fld id="{10D3B106-AC73-41CE-AB97-9B8A6548C1AF}" type="slidenum">
              <a:rPr lang="en-US" smtClean="0"/>
              <a:t>‹Nr.›</a:t>
            </a:fld>
            <a:endParaRPr lang="en-US"/>
          </a:p>
        </p:txBody>
      </p:sp>
    </p:spTree>
    <p:extLst>
      <p:ext uri="{BB962C8B-B14F-4D97-AF65-F5344CB8AC3E}">
        <p14:creationId xmlns:p14="http://schemas.microsoft.com/office/powerpoint/2010/main" val="64969523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210303" y="381000"/>
            <a:ext cx="1943100" cy="5029200"/>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381003" y="381000"/>
            <a:ext cx="5676900" cy="502920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15"/>
          <p:cNvSpPr>
            <a:spLocks noGrp="1" noChangeArrowheads="1"/>
          </p:cNvSpPr>
          <p:nvPr>
            <p:ph type="sldNum" sz="quarter" idx="10"/>
          </p:nvPr>
        </p:nvSpPr>
        <p:spPr>
          <a:ln/>
        </p:spPr>
        <p:txBody>
          <a:bodyPr/>
          <a:lstStyle>
            <a:lvl1pPr>
              <a:defRPr/>
            </a:lvl1pPr>
          </a:lstStyle>
          <a:p>
            <a:pPr>
              <a:buClr>
                <a:srgbClr val="000000"/>
              </a:buClr>
              <a:defRPr/>
            </a:pPr>
            <a:r>
              <a:rPr lang="en-GB">
                <a:solidFill>
                  <a:srgbClr val="FFFFFF"/>
                </a:solidFill>
              </a:rPr>
              <a:t>Page </a:t>
            </a:r>
            <a:fld id="{7452E35F-C253-4032-AD03-A8347FD851CE}" type="slidenum">
              <a:rPr lang="en-GB">
                <a:solidFill>
                  <a:srgbClr val="FFFFFF"/>
                </a:solidFill>
              </a:rPr>
              <a:pPr>
                <a:buClr>
                  <a:srgbClr val="000000"/>
                </a:buClr>
                <a:defRPr/>
              </a:pPr>
              <a:t>‹Nr.›</a:t>
            </a:fld>
            <a:endParaRPr lang="en-GB">
              <a:solidFill>
                <a:srgbClr val="FFFFFF"/>
              </a:solidFill>
            </a:endParaRPr>
          </a:p>
        </p:txBody>
      </p:sp>
    </p:spTree>
    <p:extLst>
      <p:ext uri="{BB962C8B-B14F-4D97-AF65-F5344CB8AC3E}">
        <p14:creationId xmlns:p14="http://schemas.microsoft.com/office/powerpoint/2010/main" val="19955310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en-US"/>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5F985290-58BA-46DD-A5AA-EB67780F3C46}" type="datetimeFigureOut">
              <a:rPr lang="en-US" smtClean="0"/>
              <a:t>7/22/2019</a:t>
            </a:fld>
            <a:endParaRPr lang="en-US"/>
          </a:p>
        </p:txBody>
      </p:sp>
      <p:sp>
        <p:nvSpPr>
          <p:cNvPr id="6" name="Fußzeilenplatzhalter 5"/>
          <p:cNvSpPr>
            <a:spLocks noGrp="1"/>
          </p:cNvSpPr>
          <p:nvPr>
            <p:ph type="ftr" sz="quarter" idx="11"/>
          </p:nvPr>
        </p:nvSpPr>
        <p:spPr/>
        <p:txBody>
          <a:bodyPr/>
          <a:lstStyle/>
          <a:p>
            <a:endParaRPr lang="en-US"/>
          </a:p>
        </p:txBody>
      </p:sp>
      <p:sp>
        <p:nvSpPr>
          <p:cNvPr id="7" name="Foliennummernplatzhalter 6"/>
          <p:cNvSpPr>
            <a:spLocks noGrp="1"/>
          </p:cNvSpPr>
          <p:nvPr>
            <p:ph type="sldNum" sz="quarter" idx="12"/>
          </p:nvPr>
        </p:nvSpPr>
        <p:spPr/>
        <p:txBody>
          <a:bodyPr/>
          <a:lstStyle/>
          <a:p>
            <a:fld id="{10D3B106-AC73-41CE-AB97-9B8A6548C1AF}" type="slidenum">
              <a:rPr lang="en-US" smtClean="0"/>
              <a:t>‹Nr.›</a:t>
            </a:fld>
            <a:endParaRPr lang="en-US"/>
          </a:p>
        </p:txBody>
      </p:sp>
    </p:spTree>
    <p:extLst>
      <p:ext uri="{BB962C8B-B14F-4D97-AF65-F5344CB8AC3E}">
        <p14:creationId xmlns:p14="http://schemas.microsoft.com/office/powerpoint/2010/main" val="27125840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4.pn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en-US"/>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985290-58BA-46DD-A5AA-EB67780F3C46}" type="datetimeFigureOut">
              <a:rPr lang="en-US" smtClean="0"/>
              <a:t>7/22/2019</a:t>
            </a:fld>
            <a:endParaRPr lang="en-US"/>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D3B106-AC73-41CE-AB97-9B8A6548C1AF}" type="slidenum">
              <a:rPr lang="en-US" smtClean="0"/>
              <a:t>‹Nr.›</a:t>
            </a:fld>
            <a:endParaRPr lang="en-US"/>
          </a:p>
        </p:txBody>
      </p:sp>
    </p:spTree>
    <p:extLst>
      <p:ext uri="{BB962C8B-B14F-4D97-AF65-F5344CB8AC3E}">
        <p14:creationId xmlns:p14="http://schemas.microsoft.com/office/powerpoint/2010/main" val="14843291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250825" y="1989138"/>
            <a:ext cx="8713788"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de-DE" smtClean="0"/>
              <a:t>Click to edit Master text styles</a:t>
            </a:r>
          </a:p>
          <a:p>
            <a:pPr lvl="1"/>
            <a:r>
              <a:rPr lang="en-US" altLang="de-DE" smtClean="0"/>
              <a:t>Second level</a:t>
            </a:r>
          </a:p>
          <a:p>
            <a:pPr lvl="2"/>
            <a:r>
              <a:rPr lang="en-US" altLang="de-DE" smtClean="0"/>
              <a:t>Third level</a:t>
            </a:r>
          </a:p>
          <a:p>
            <a:pPr lvl="3"/>
            <a:r>
              <a:rPr lang="en-US" altLang="de-DE" smtClean="0"/>
              <a:t>Fourth level</a:t>
            </a:r>
          </a:p>
          <a:p>
            <a:pPr lvl="4"/>
            <a:r>
              <a:rPr lang="en-US" altLang="de-DE" smtClean="0"/>
              <a:t>Fifth level</a:t>
            </a:r>
          </a:p>
        </p:txBody>
      </p:sp>
      <p:pic>
        <p:nvPicPr>
          <p:cNvPr id="1027" name="Picture 3" descr="Mast-head III"/>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0" y="0"/>
            <a:ext cx="9144000" cy="130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5"/>
          <p:cNvSpPr>
            <a:spLocks noGrp="1" noChangeArrowheads="1"/>
          </p:cNvSpPr>
          <p:nvPr>
            <p:ph type="title"/>
          </p:nvPr>
        </p:nvSpPr>
        <p:spPr bwMode="auto">
          <a:xfrm>
            <a:off x="179388" y="692150"/>
            <a:ext cx="777716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smtClean="0"/>
              <a:t>Click to edit Master title style</a:t>
            </a:r>
          </a:p>
        </p:txBody>
      </p:sp>
    </p:spTree>
    <p:extLst>
      <p:ext uri="{BB962C8B-B14F-4D97-AF65-F5344CB8AC3E}">
        <p14:creationId xmlns:p14="http://schemas.microsoft.com/office/powerpoint/2010/main" val="11229015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iming>
    <p:tnLst>
      <p:par>
        <p:cTn id="1" dur="indefinite" restart="never" nodeType="tmRoot"/>
      </p:par>
    </p:tnLst>
  </p:timing>
  <p:txStyles>
    <p:titleStyle>
      <a:lvl1pPr algn="l" rtl="0" eaLnBrk="0" fontAlgn="base" hangingPunct="0">
        <a:spcBef>
          <a:spcPct val="0"/>
        </a:spcBef>
        <a:spcAft>
          <a:spcPct val="0"/>
        </a:spcAft>
        <a:defRPr sz="2800" b="1">
          <a:solidFill>
            <a:srgbClr val="214365"/>
          </a:solidFill>
          <a:latin typeface="+mj-lt"/>
          <a:ea typeface="+mj-ea"/>
          <a:cs typeface="+mj-cs"/>
        </a:defRPr>
      </a:lvl1pPr>
      <a:lvl2pPr algn="l" rtl="0" eaLnBrk="0" fontAlgn="base" hangingPunct="0">
        <a:spcBef>
          <a:spcPct val="0"/>
        </a:spcBef>
        <a:spcAft>
          <a:spcPct val="0"/>
        </a:spcAft>
        <a:defRPr sz="2800" b="1">
          <a:solidFill>
            <a:srgbClr val="214365"/>
          </a:solidFill>
          <a:latin typeface="Arial" charset="0"/>
        </a:defRPr>
      </a:lvl2pPr>
      <a:lvl3pPr algn="l" rtl="0" eaLnBrk="0" fontAlgn="base" hangingPunct="0">
        <a:spcBef>
          <a:spcPct val="0"/>
        </a:spcBef>
        <a:spcAft>
          <a:spcPct val="0"/>
        </a:spcAft>
        <a:defRPr sz="2800" b="1">
          <a:solidFill>
            <a:srgbClr val="214365"/>
          </a:solidFill>
          <a:latin typeface="Arial" charset="0"/>
        </a:defRPr>
      </a:lvl3pPr>
      <a:lvl4pPr algn="l" rtl="0" eaLnBrk="0" fontAlgn="base" hangingPunct="0">
        <a:spcBef>
          <a:spcPct val="0"/>
        </a:spcBef>
        <a:spcAft>
          <a:spcPct val="0"/>
        </a:spcAft>
        <a:defRPr sz="2800" b="1">
          <a:solidFill>
            <a:srgbClr val="214365"/>
          </a:solidFill>
          <a:latin typeface="Arial" charset="0"/>
        </a:defRPr>
      </a:lvl4pPr>
      <a:lvl5pPr algn="l" rtl="0" eaLnBrk="0" fontAlgn="base" hangingPunct="0">
        <a:spcBef>
          <a:spcPct val="0"/>
        </a:spcBef>
        <a:spcAft>
          <a:spcPct val="0"/>
        </a:spcAft>
        <a:defRPr sz="2800" b="1">
          <a:solidFill>
            <a:srgbClr val="214365"/>
          </a:solidFill>
          <a:latin typeface="Arial" charset="0"/>
        </a:defRPr>
      </a:lvl5pPr>
      <a:lvl6pPr marL="457200" algn="l" rtl="0" fontAlgn="base">
        <a:spcBef>
          <a:spcPct val="0"/>
        </a:spcBef>
        <a:spcAft>
          <a:spcPct val="0"/>
        </a:spcAft>
        <a:defRPr sz="2800" b="1">
          <a:solidFill>
            <a:srgbClr val="214365"/>
          </a:solidFill>
          <a:latin typeface="Arial" charset="0"/>
        </a:defRPr>
      </a:lvl6pPr>
      <a:lvl7pPr marL="914400" algn="l" rtl="0" fontAlgn="base">
        <a:spcBef>
          <a:spcPct val="0"/>
        </a:spcBef>
        <a:spcAft>
          <a:spcPct val="0"/>
        </a:spcAft>
        <a:defRPr sz="2800" b="1">
          <a:solidFill>
            <a:srgbClr val="214365"/>
          </a:solidFill>
          <a:latin typeface="Arial" charset="0"/>
        </a:defRPr>
      </a:lvl7pPr>
      <a:lvl8pPr marL="1371600" algn="l" rtl="0" fontAlgn="base">
        <a:spcBef>
          <a:spcPct val="0"/>
        </a:spcBef>
        <a:spcAft>
          <a:spcPct val="0"/>
        </a:spcAft>
        <a:defRPr sz="2800" b="1">
          <a:solidFill>
            <a:srgbClr val="214365"/>
          </a:solidFill>
          <a:latin typeface="Arial" charset="0"/>
        </a:defRPr>
      </a:lvl8pPr>
      <a:lvl9pPr marL="1828800" algn="l" rtl="0" fontAlgn="base">
        <a:spcBef>
          <a:spcPct val="0"/>
        </a:spcBef>
        <a:spcAft>
          <a:spcPct val="0"/>
        </a:spcAft>
        <a:defRPr sz="2800" b="1">
          <a:solidFill>
            <a:srgbClr val="214365"/>
          </a:solidFill>
          <a:latin typeface="Arial" charset="0"/>
        </a:defRPr>
      </a:lvl9pPr>
    </p:titleStyle>
    <p:bodyStyle>
      <a:lvl1pPr marL="342900" indent="-342900" algn="l" rtl="0" eaLnBrk="0" fontAlgn="base" hangingPunct="0">
        <a:spcBef>
          <a:spcPct val="20000"/>
        </a:spcBef>
        <a:spcAft>
          <a:spcPct val="0"/>
        </a:spcAft>
        <a:buChar char="•"/>
        <a:defRPr sz="2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dirty="0" smtClean="0"/>
              <a:t>Titelmasterformat durch Klicken bearbeiten</a:t>
            </a:r>
            <a:endParaRPr lang="de-DE" dirty="0"/>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08B382-93BE-43C4-BCA6-512E3936AED1}" type="datetime1">
              <a:rPr lang="de-DE" smtClean="0">
                <a:solidFill>
                  <a:prstClr val="black">
                    <a:tint val="75000"/>
                  </a:prstClr>
                </a:solidFill>
              </a:rPr>
              <a:pPr/>
              <a:t>22.07.2019</a:t>
            </a:fld>
            <a:endParaRPr lang="de-DE" dirty="0">
              <a:solidFill>
                <a:prstClr val="black">
                  <a:tint val="75000"/>
                </a:prstClr>
              </a:solidFill>
            </a:endParaRPr>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solidFill>
                <a:prstClr val="black">
                  <a:tint val="75000"/>
                </a:prstClr>
              </a:solidFill>
            </a:endParaRPr>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266E24-78C7-40F2-9850-B69A9CB587B1}" type="slidenum">
              <a:rPr lang="de-DE" smtClean="0">
                <a:solidFill>
                  <a:prstClr val="black">
                    <a:tint val="75000"/>
                  </a:prstClr>
                </a:solidFill>
              </a:rPr>
              <a:pPr/>
              <a:t>‹Nr.›</a:t>
            </a:fld>
            <a:endParaRPr lang="de-DE" dirty="0">
              <a:solidFill>
                <a:prstClr val="black">
                  <a:tint val="75000"/>
                </a:prstClr>
              </a:solidFill>
            </a:endParaRPr>
          </a:p>
        </p:txBody>
      </p:sp>
    </p:spTree>
    <p:extLst>
      <p:ext uri="{BB962C8B-B14F-4D97-AF65-F5344CB8AC3E}">
        <p14:creationId xmlns:p14="http://schemas.microsoft.com/office/powerpoint/2010/main" val="390990884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829D21-C3C2-4613-8B16-C0CE82528B3A}" type="datetimeFigureOut">
              <a:rPr lang="de-DE" smtClean="0">
                <a:solidFill>
                  <a:prstClr val="black">
                    <a:tint val="75000"/>
                  </a:prstClr>
                </a:solidFill>
              </a:rPr>
              <a:pPr/>
              <a:t>22.07.2019</a:t>
            </a:fld>
            <a:endParaRPr lang="de-DE">
              <a:solidFill>
                <a:prstClr val="black">
                  <a:tint val="75000"/>
                </a:prstClr>
              </a:solidFill>
            </a:endParaRPr>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solidFill>
                <a:prstClr val="black">
                  <a:tint val="75000"/>
                </a:prstClr>
              </a:solidFill>
            </a:endParaRPr>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A439B7-62E9-45D4-92DC-768B70763720}"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57062925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B5112BF0-BBA3-4FB3-BF4D-8499D39BBA32}" type="datetimeFigureOut">
              <a:rPr lang="en-AU" smtClean="0">
                <a:solidFill>
                  <a:prstClr val="black">
                    <a:tint val="75000"/>
                  </a:prstClr>
                </a:solidFill>
              </a:rPr>
              <a:pPr defTabSz="457200"/>
              <a:t>22/07/2019</a:t>
            </a:fld>
            <a:endParaRPr lang="en-AU">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AU">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24640FEF-9FE6-4F0A-80D5-D4ECA5BC7911}" type="slidenum">
              <a:rPr lang="en-AU" smtClean="0">
                <a:solidFill>
                  <a:prstClr val="black">
                    <a:tint val="75000"/>
                  </a:prstClr>
                </a:solidFill>
              </a:rPr>
              <a:pPr defTabSz="457200"/>
              <a:t>‹Nr.›</a:t>
            </a:fld>
            <a:endParaRPr lang="en-AU">
              <a:solidFill>
                <a:prstClr val="black">
                  <a:tint val="75000"/>
                </a:prstClr>
              </a:solidFill>
            </a:endParaRPr>
          </a:p>
        </p:txBody>
      </p:sp>
    </p:spTree>
    <p:extLst>
      <p:ext uri="{BB962C8B-B14F-4D97-AF65-F5344CB8AC3E}">
        <p14:creationId xmlns:p14="http://schemas.microsoft.com/office/powerpoint/2010/main" val="2639727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B5112BF0-BBA3-4FB3-BF4D-8499D39BBA32}" type="datetimeFigureOut">
              <a:rPr lang="en-AU" smtClean="0">
                <a:solidFill>
                  <a:prstClr val="black">
                    <a:tint val="75000"/>
                  </a:prstClr>
                </a:solidFill>
              </a:rPr>
              <a:pPr defTabSz="457200"/>
              <a:t>22/07/2019</a:t>
            </a:fld>
            <a:endParaRPr lang="en-AU">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AU">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24640FEF-9FE6-4F0A-80D5-D4ECA5BC7911}" type="slidenum">
              <a:rPr lang="en-AU" smtClean="0">
                <a:solidFill>
                  <a:prstClr val="black">
                    <a:tint val="75000"/>
                  </a:prstClr>
                </a:solidFill>
              </a:rPr>
              <a:pPr defTabSz="457200"/>
              <a:t>‹Nr.›</a:t>
            </a:fld>
            <a:endParaRPr lang="en-AU">
              <a:solidFill>
                <a:prstClr val="black">
                  <a:tint val="75000"/>
                </a:prstClr>
              </a:solidFill>
            </a:endParaRPr>
          </a:p>
        </p:txBody>
      </p:sp>
    </p:spTree>
    <p:extLst>
      <p:ext uri="{BB962C8B-B14F-4D97-AF65-F5344CB8AC3E}">
        <p14:creationId xmlns:p14="http://schemas.microsoft.com/office/powerpoint/2010/main" val="236065758"/>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0" descr="white"/>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180" y="4937128"/>
            <a:ext cx="9140825"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10"/>
          <p:cNvSpPr>
            <a:spLocks noGrp="1" noChangeArrowheads="1"/>
          </p:cNvSpPr>
          <p:nvPr>
            <p:ph type="title"/>
          </p:nvPr>
        </p:nvSpPr>
        <p:spPr bwMode="auto">
          <a:xfrm>
            <a:off x="381000" y="381000"/>
            <a:ext cx="7772400"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GB" smtClean="0"/>
              <a:t>Mastertitelformat bearbeiten</a:t>
            </a:r>
          </a:p>
        </p:txBody>
      </p:sp>
      <p:sp>
        <p:nvSpPr>
          <p:cNvPr id="1028" name="Rectangle 11"/>
          <p:cNvSpPr>
            <a:spLocks noGrp="1" noChangeArrowheads="1"/>
          </p:cNvSpPr>
          <p:nvPr>
            <p:ph type="body" idx="1"/>
          </p:nvPr>
        </p:nvSpPr>
        <p:spPr bwMode="auto">
          <a:xfrm>
            <a:off x="381000" y="1905000"/>
            <a:ext cx="7772400"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0" tIns="0" rIns="0" bIns="0" numCol="1" anchor="t" anchorCtr="0" compatLnSpc="1">
            <a:prstTxWarp prst="textNoShape">
              <a:avLst/>
            </a:prstTxWarp>
          </a:bodyPr>
          <a:lstStyle/>
          <a:p>
            <a:pPr lvl="0"/>
            <a:r>
              <a:rPr lang="en-GB" smtClean="0"/>
              <a:t>Mastertextformat bearbeiten</a:t>
            </a:r>
          </a:p>
          <a:p>
            <a:pPr lvl="1"/>
            <a:r>
              <a:rPr lang="en-GB" smtClean="0"/>
              <a:t>Zweite Ebene</a:t>
            </a:r>
          </a:p>
          <a:p>
            <a:pPr lvl="2"/>
            <a:r>
              <a:rPr lang="en-GB" smtClean="0"/>
              <a:t>Dritte Ebene</a:t>
            </a:r>
          </a:p>
          <a:p>
            <a:pPr lvl="3"/>
            <a:r>
              <a:rPr lang="en-GB" smtClean="0"/>
              <a:t>Vierte Ebene</a:t>
            </a:r>
          </a:p>
          <a:p>
            <a:pPr lvl="4"/>
            <a:r>
              <a:rPr lang="en-GB" smtClean="0"/>
              <a:t>Fünfte Ebene</a:t>
            </a:r>
          </a:p>
        </p:txBody>
      </p:sp>
      <p:sp>
        <p:nvSpPr>
          <p:cNvPr id="1039" name="Rectangle 15"/>
          <p:cNvSpPr>
            <a:spLocks noGrp="1" noChangeArrowheads="1"/>
          </p:cNvSpPr>
          <p:nvPr>
            <p:ph type="sldNum" sz="quarter" idx="4"/>
          </p:nvPr>
        </p:nvSpPr>
        <p:spPr bwMode="auto">
          <a:xfrm>
            <a:off x="381000" y="6597652"/>
            <a:ext cx="1905000" cy="17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0" tIns="0" rIns="0" bIns="0" numCol="1" anchor="t" anchorCtr="0" compatLnSpc="1">
            <a:prstTxWarp prst="textNoShape">
              <a:avLst/>
            </a:prstTxWarp>
          </a:bodyPr>
          <a:lstStyle>
            <a:lvl1pPr>
              <a:spcBef>
                <a:spcPct val="20000"/>
              </a:spcBef>
              <a:buClr>
                <a:schemeClr val="tx1"/>
              </a:buClr>
              <a:buFont typeface="Wingdings" pitchFamily="-66" charset="2"/>
              <a:buNone/>
              <a:defRPr sz="800">
                <a:solidFill>
                  <a:schemeClr val="bg1"/>
                </a:solidFill>
                <a:cs typeface="+mn-cs"/>
              </a:defRPr>
            </a:lvl1pPr>
          </a:lstStyle>
          <a:p>
            <a:pPr fontAlgn="base">
              <a:spcAft>
                <a:spcPct val="0"/>
              </a:spcAft>
              <a:buClr>
                <a:srgbClr val="000000"/>
              </a:buClr>
              <a:defRPr/>
            </a:pPr>
            <a:r>
              <a:rPr lang="en-GB">
                <a:solidFill>
                  <a:srgbClr val="FFFFFF"/>
                </a:solidFill>
              </a:rPr>
              <a:t>Page </a:t>
            </a:r>
            <a:fld id="{F10ADAE5-5C53-4119-A7DC-1A17565A2BAA}" type="slidenum">
              <a:rPr lang="en-GB">
                <a:solidFill>
                  <a:srgbClr val="FFFFFF"/>
                </a:solidFill>
              </a:rPr>
              <a:pPr fontAlgn="base">
                <a:spcAft>
                  <a:spcPct val="0"/>
                </a:spcAft>
                <a:buClr>
                  <a:srgbClr val="000000"/>
                </a:buClr>
                <a:defRPr/>
              </a:pPr>
              <a:t>‹Nr.›</a:t>
            </a:fld>
            <a:endParaRPr lang="en-GB">
              <a:solidFill>
                <a:srgbClr val="FFFFFF"/>
              </a:solidFill>
            </a:endParaRPr>
          </a:p>
        </p:txBody>
      </p:sp>
    </p:spTree>
    <p:extLst>
      <p:ext uri="{BB962C8B-B14F-4D97-AF65-F5344CB8AC3E}">
        <p14:creationId xmlns:p14="http://schemas.microsoft.com/office/powerpoint/2010/main" val="161736810"/>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hf hdr="0" ftr="0" dt="0"/>
  <p:txStyles>
    <p:titleStyle>
      <a:lvl1pPr algn="l" rtl="0" eaLnBrk="0" fontAlgn="base" hangingPunct="0">
        <a:spcBef>
          <a:spcPct val="0"/>
        </a:spcBef>
        <a:spcAft>
          <a:spcPct val="0"/>
        </a:spcAft>
        <a:defRPr sz="3000" b="1">
          <a:solidFill>
            <a:schemeClr val="accent1"/>
          </a:solidFill>
          <a:latin typeface="+mj-lt"/>
          <a:ea typeface="+mj-ea"/>
          <a:cs typeface="+mj-cs"/>
        </a:defRPr>
      </a:lvl1pPr>
      <a:lvl2pPr algn="l" rtl="0" eaLnBrk="0" fontAlgn="base" hangingPunct="0">
        <a:spcBef>
          <a:spcPct val="0"/>
        </a:spcBef>
        <a:spcAft>
          <a:spcPct val="0"/>
        </a:spcAft>
        <a:defRPr sz="3000" b="1">
          <a:solidFill>
            <a:schemeClr val="accent1"/>
          </a:solidFill>
          <a:latin typeface="Arial" charset="0"/>
        </a:defRPr>
      </a:lvl2pPr>
      <a:lvl3pPr algn="l" rtl="0" eaLnBrk="0" fontAlgn="base" hangingPunct="0">
        <a:spcBef>
          <a:spcPct val="0"/>
        </a:spcBef>
        <a:spcAft>
          <a:spcPct val="0"/>
        </a:spcAft>
        <a:defRPr sz="3000" b="1">
          <a:solidFill>
            <a:schemeClr val="accent1"/>
          </a:solidFill>
          <a:latin typeface="Arial" charset="0"/>
        </a:defRPr>
      </a:lvl3pPr>
      <a:lvl4pPr algn="l" rtl="0" eaLnBrk="0" fontAlgn="base" hangingPunct="0">
        <a:spcBef>
          <a:spcPct val="0"/>
        </a:spcBef>
        <a:spcAft>
          <a:spcPct val="0"/>
        </a:spcAft>
        <a:defRPr sz="3000" b="1">
          <a:solidFill>
            <a:schemeClr val="accent1"/>
          </a:solidFill>
          <a:latin typeface="Arial" charset="0"/>
        </a:defRPr>
      </a:lvl4pPr>
      <a:lvl5pPr algn="l" rtl="0" eaLnBrk="0" fontAlgn="base" hangingPunct="0">
        <a:spcBef>
          <a:spcPct val="0"/>
        </a:spcBef>
        <a:spcAft>
          <a:spcPct val="0"/>
        </a:spcAft>
        <a:defRPr sz="3000" b="1">
          <a:solidFill>
            <a:schemeClr val="accent1"/>
          </a:solidFill>
          <a:latin typeface="Arial" charset="0"/>
        </a:defRPr>
      </a:lvl5pPr>
      <a:lvl6pPr marL="457200" algn="l" rtl="0" fontAlgn="base">
        <a:spcBef>
          <a:spcPct val="0"/>
        </a:spcBef>
        <a:spcAft>
          <a:spcPct val="0"/>
        </a:spcAft>
        <a:defRPr sz="3000" b="1">
          <a:solidFill>
            <a:schemeClr val="accent1"/>
          </a:solidFill>
          <a:latin typeface="Arial" charset="0"/>
        </a:defRPr>
      </a:lvl6pPr>
      <a:lvl7pPr marL="914400" algn="l" rtl="0" fontAlgn="base">
        <a:spcBef>
          <a:spcPct val="0"/>
        </a:spcBef>
        <a:spcAft>
          <a:spcPct val="0"/>
        </a:spcAft>
        <a:defRPr sz="3000" b="1">
          <a:solidFill>
            <a:schemeClr val="accent1"/>
          </a:solidFill>
          <a:latin typeface="Arial" charset="0"/>
        </a:defRPr>
      </a:lvl7pPr>
      <a:lvl8pPr marL="1371600" algn="l" rtl="0" fontAlgn="base">
        <a:spcBef>
          <a:spcPct val="0"/>
        </a:spcBef>
        <a:spcAft>
          <a:spcPct val="0"/>
        </a:spcAft>
        <a:defRPr sz="3000" b="1">
          <a:solidFill>
            <a:schemeClr val="accent1"/>
          </a:solidFill>
          <a:latin typeface="Arial" charset="0"/>
        </a:defRPr>
      </a:lvl8pPr>
      <a:lvl9pPr marL="1828800" algn="l" rtl="0" fontAlgn="base">
        <a:spcBef>
          <a:spcPct val="0"/>
        </a:spcBef>
        <a:spcAft>
          <a:spcPct val="0"/>
        </a:spcAft>
        <a:defRPr sz="3000" b="1">
          <a:solidFill>
            <a:schemeClr val="accent1"/>
          </a:solidFill>
          <a:latin typeface="Arial" charset="0"/>
        </a:defRPr>
      </a:lvl9pPr>
    </p:titleStyle>
    <p:bodyStyle>
      <a:lvl1pPr marL="342900" indent="-342900" algn="l" rtl="0" eaLnBrk="0" fontAlgn="base" hangingPunct="0">
        <a:spcBef>
          <a:spcPct val="0"/>
        </a:spcBef>
        <a:spcAft>
          <a:spcPct val="0"/>
        </a:spcAft>
        <a:buClr>
          <a:schemeClr val="tx1"/>
        </a:buClr>
        <a:buFont typeface="Wingdings" pitchFamily="2" charset="2"/>
        <a:defRPr sz="2600">
          <a:solidFill>
            <a:schemeClr val="tx1"/>
          </a:solidFill>
          <a:latin typeface="+mn-lt"/>
          <a:ea typeface="+mn-ea"/>
          <a:cs typeface="+mn-cs"/>
        </a:defRPr>
      </a:lvl1pPr>
      <a:lvl2pPr marL="742950" indent="-285750" algn="l" rtl="0" eaLnBrk="0" fontAlgn="base" hangingPunct="0">
        <a:spcBef>
          <a:spcPct val="0"/>
        </a:spcBef>
        <a:spcAft>
          <a:spcPct val="0"/>
        </a:spcAft>
        <a:buClr>
          <a:schemeClr val="tx1"/>
        </a:buClr>
        <a:buFont typeface="Wingdings" pitchFamily="2" charset="2"/>
        <a:defRPr sz="2600">
          <a:solidFill>
            <a:schemeClr val="tx1"/>
          </a:solidFill>
          <a:latin typeface="+mn-lt"/>
        </a:defRPr>
      </a:lvl2pPr>
      <a:lvl3pPr marL="1143000" indent="-228600" algn="l" rtl="0" eaLnBrk="0" fontAlgn="base" hangingPunct="0">
        <a:spcBef>
          <a:spcPct val="0"/>
        </a:spcBef>
        <a:spcAft>
          <a:spcPct val="0"/>
        </a:spcAft>
        <a:buClr>
          <a:schemeClr val="tx1"/>
        </a:buClr>
        <a:buFont typeface="Wingdings" pitchFamily="2" charset="2"/>
        <a:defRPr sz="2600">
          <a:solidFill>
            <a:schemeClr val="tx1"/>
          </a:solidFill>
          <a:latin typeface="+mn-lt"/>
        </a:defRPr>
      </a:lvl3pPr>
      <a:lvl4pPr marL="1600200" indent="-228600" algn="l" rtl="0" eaLnBrk="0" fontAlgn="base" hangingPunct="0">
        <a:spcBef>
          <a:spcPct val="0"/>
        </a:spcBef>
        <a:spcAft>
          <a:spcPct val="0"/>
        </a:spcAft>
        <a:buClr>
          <a:schemeClr val="tx1"/>
        </a:buClr>
        <a:buFont typeface="Wingdings" pitchFamily="2" charset="2"/>
        <a:defRPr sz="2600">
          <a:solidFill>
            <a:schemeClr val="tx1"/>
          </a:solidFill>
          <a:latin typeface="+mn-lt"/>
        </a:defRPr>
      </a:lvl4pPr>
      <a:lvl5pPr marL="2057400" indent="-228600" algn="l" rtl="0" eaLnBrk="0" fontAlgn="base" hangingPunct="0">
        <a:spcBef>
          <a:spcPct val="0"/>
        </a:spcBef>
        <a:spcAft>
          <a:spcPct val="0"/>
        </a:spcAft>
        <a:buClr>
          <a:schemeClr val="tx1"/>
        </a:buClr>
        <a:buFont typeface="Wingdings" pitchFamily="2" charset="2"/>
        <a:defRPr sz="2600">
          <a:solidFill>
            <a:schemeClr val="tx1"/>
          </a:solidFill>
          <a:latin typeface="+mn-lt"/>
        </a:defRPr>
      </a:lvl5pPr>
      <a:lvl6pPr marL="2514600" indent="-228600" algn="l" rtl="0" fontAlgn="base">
        <a:spcBef>
          <a:spcPct val="0"/>
        </a:spcBef>
        <a:spcAft>
          <a:spcPct val="0"/>
        </a:spcAft>
        <a:buClr>
          <a:schemeClr val="tx1"/>
        </a:buClr>
        <a:buFont typeface="Wingdings" pitchFamily="-66" charset="2"/>
        <a:defRPr sz="2600">
          <a:solidFill>
            <a:schemeClr val="tx1"/>
          </a:solidFill>
          <a:latin typeface="+mn-lt"/>
        </a:defRPr>
      </a:lvl6pPr>
      <a:lvl7pPr marL="2971800" indent="-228600" algn="l" rtl="0" fontAlgn="base">
        <a:spcBef>
          <a:spcPct val="0"/>
        </a:spcBef>
        <a:spcAft>
          <a:spcPct val="0"/>
        </a:spcAft>
        <a:buClr>
          <a:schemeClr val="tx1"/>
        </a:buClr>
        <a:buFont typeface="Wingdings" pitchFamily="-66" charset="2"/>
        <a:defRPr sz="2600">
          <a:solidFill>
            <a:schemeClr val="tx1"/>
          </a:solidFill>
          <a:latin typeface="+mn-lt"/>
        </a:defRPr>
      </a:lvl7pPr>
      <a:lvl8pPr marL="3429000" indent="-228600" algn="l" rtl="0" fontAlgn="base">
        <a:spcBef>
          <a:spcPct val="0"/>
        </a:spcBef>
        <a:spcAft>
          <a:spcPct val="0"/>
        </a:spcAft>
        <a:buClr>
          <a:schemeClr val="tx1"/>
        </a:buClr>
        <a:buFont typeface="Wingdings" pitchFamily="-66" charset="2"/>
        <a:defRPr sz="2600">
          <a:solidFill>
            <a:schemeClr val="tx1"/>
          </a:solidFill>
          <a:latin typeface="+mn-lt"/>
        </a:defRPr>
      </a:lvl8pPr>
      <a:lvl9pPr marL="3886200" indent="-228600" algn="l" rtl="0" fontAlgn="base">
        <a:spcBef>
          <a:spcPct val="0"/>
        </a:spcBef>
        <a:spcAft>
          <a:spcPct val="0"/>
        </a:spcAft>
        <a:buClr>
          <a:schemeClr val="tx1"/>
        </a:buClr>
        <a:buFont typeface="Wingdings" pitchFamily="-66" charset="2"/>
        <a:defRPr sz="26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49.xml"/></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7.emf"/><Relationship Id="rId18" Type="http://schemas.openxmlformats.org/officeDocument/2006/relationships/image" Target="../media/image22.jpeg"/><Relationship Id="rId3" Type="http://schemas.openxmlformats.org/officeDocument/2006/relationships/image" Target="../media/image7.jpeg"/><Relationship Id="rId21" Type="http://schemas.openxmlformats.org/officeDocument/2006/relationships/image" Target="../media/image25.emf"/><Relationship Id="rId7" Type="http://schemas.openxmlformats.org/officeDocument/2006/relationships/image" Target="../media/image11.jpeg"/><Relationship Id="rId12" Type="http://schemas.openxmlformats.org/officeDocument/2006/relationships/image" Target="../media/image16.emf"/><Relationship Id="rId17" Type="http://schemas.openxmlformats.org/officeDocument/2006/relationships/image" Target="../media/image21.emf"/><Relationship Id="rId2" Type="http://schemas.openxmlformats.org/officeDocument/2006/relationships/notesSlide" Target="../notesSlides/notesSlide1.xml"/><Relationship Id="rId16" Type="http://schemas.openxmlformats.org/officeDocument/2006/relationships/image" Target="../media/image20.jpeg"/><Relationship Id="rId20" Type="http://schemas.openxmlformats.org/officeDocument/2006/relationships/image" Target="../media/image24.emf"/><Relationship Id="rId1" Type="http://schemas.openxmlformats.org/officeDocument/2006/relationships/slideLayout" Target="../slideLayouts/slideLayout60.xml"/><Relationship Id="rId6" Type="http://schemas.openxmlformats.org/officeDocument/2006/relationships/image" Target="../media/image10.jpeg"/><Relationship Id="rId11" Type="http://schemas.openxmlformats.org/officeDocument/2006/relationships/image" Target="../media/image15.emf"/><Relationship Id="rId5" Type="http://schemas.openxmlformats.org/officeDocument/2006/relationships/image" Target="../media/image9.jpeg"/><Relationship Id="rId15" Type="http://schemas.openxmlformats.org/officeDocument/2006/relationships/image" Target="../media/image19.jpeg"/><Relationship Id="rId23" Type="http://schemas.openxmlformats.org/officeDocument/2006/relationships/image" Target="../media/image27.png"/><Relationship Id="rId10" Type="http://schemas.openxmlformats.org/officeDocument/2006/relationships/image" Target="../media/image14.emf"/><Relationship Id="rId19" Type="http://schemas.openxmlformats.org/officeDocument/2006/relationships/image" Target="../media/image23.jpeg"/><Relationship Id="rId4" Type="http://schemas.openxmlformats.org/officeDocument/2006/relationships/image" Target="../media/image8.jpeg"/><Relationship Id="rId9" Type="http://schemas.openxmlformats.org/officeDocument/2006/relationships/image" Target="../media/image13.jpeg"/><Relationship Id="rId14" Type="http://schemas.openxmlformats.org/officeDocument/2006/relationships/image" Target="../media/image18.jpeg"/><Relationship Id="rId22" Type="http://schemas.openxmlformats.org/officeDocument/2006/relationships/image" Target="../media/image26.emf"/></Relationships>
</file>

<file path=ppt/slides/_rels/slide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jpeg"/><Relationship Id="rId2" Type="http://schemas.openxmlformats.org/officeDocument/2006/relationships/notesSlide" Target="../notesSlides/notesSlide3.xml"/><Relationship Id="rId1" Type="http://schemas.openxmlformats.org/officeDocument/2006/relationships/slideLayout" Target="../slideLayouts/slideLayout4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95536" y="2130425"/>
            <a:ext cx="8748464" cy="1470025"/>
          </a:xfrm>
        </p:spPr>
        <p:txBody>
          <a:bodyPr>
            <a:normAutofit fontScale="90000"/>
          </a:bodyPr>
          <a:lstStyle/>
          <a:p>
            <a:r>
              <a:rPr lang="de-DE" dirty="0" smtClean="0"/>
              <a:t>Case </a:t>
            </a:r>
            <a:r>
              <a:rPr lang="de-DE" dirty="0" err="1" smtClean="0"/>
              <a:t>study</a:t>
            </a:r>
            <a:r>
              <a:rPr lang="de-DE" dirty="0" smtClean="0"/>
              <a:t> 1: </a:t>
            </a:r>
            <a:br>
              <a:rPr lang="de-DE" dirty="0" smtClean="0"/>
            </a:br>
            <a:r>
              <a:rPr lang="de-DE" dirty="0" err="1" smtClean="0"/>
              <a:t>Policy</a:t>
            </a:r>
            <a:r>
              <a:rPr lang="de-DE" dirty="0" smtClean="0"/>
              <a:t> </a:t>
            </a:r>
            <a:r>
              <a:rPr lang="de-DE" dirty="0" err="1" smtClean="0"/>
              <a:t>options</a:t>
            </a:r>
            <a:r>
              <a:rPr lang="de-DE" dirty="0" smtClean="0"/>
              <a:t> </a:t>
            </a:r>
            <a:r>
              <a:rPr lang="de-DE" dirty="0" err="1" smtClean="0"/>
              <a:t>and</a:t>
            </a:r>
            <a:r>
              <a:rPr lang="de-DE" dirty="0" smtClean="0"/>
              <a:t> </a:t>
            </a:r>
            <a:r>
              <a:rPr lang="de-DE" dirty="0" err="1" smtClean="0"/>
              <a:t>economic</a:t>
            </a:r>
            <a:r>
              <a:rPr lang="de-DE" dirty="0" smtClean="0"/>
              <a:t> </a:t>
            </a:r>
            <a:r>
              <a:rPr lang="de-DE" dirty="0" err="1" smtClean="0"/>
              <a:t>instruments</a:t>
            </a:r>
            <a:r>
              <a:rPr lang="de-DE" dirty="0" smtClean="0"/>
              <a:t> </a:t>
            </a:r>
            <a:r>
              <a:rPr lang="de-DE" dirty="0" err="1" smtClean="0"/>
              <a:t>for</a:t>
            </a:r>
            <a:r>
              <a:rPr lang="de-DE" dirty="0" smtClean="0"/>
              <a:t>: </a:t>
            </a:r>
            <a:br>
              <a:rPr lang="de-DE" dirty="0" smtClean="0"/>
            </a:br>
            <a:r>
              <a:rPr lang="de-DE" dirty="0" smtClean="0"/>
              <a:t/>
            </a:r>
            <a:br>
              <a:rPr lang="de-DE" dirty="0" smtClean="0"/>
            </a:br>
            <a:r>
              <a:rPr lang="de-DE" dirty="0" err="1"/>
              <a:t>I</a:t>
            </a:r>
            <a:r>
              <a:rPr lang="de-DE" dirty="0" err="1" smtClean="0"/>
              <a:t>mproving</a:t>
            </a:r>
            <a:r>
              <a:rPr lang="de-DE" dirty="0" smtClean="0"/>
              <a:t> </a:t>
            </a:r>
            <a:r>
              <a:rPr lang="en-US" dirty="0" smtClean="0"/>
              <a:t>watershed management and coastal protection</a:t>
            </a:r>
            <a:r>
              <a:rPr lang="de-DE" dirty="0" smtClean="0"/>
              <a:t/>
            </a:r>
            <a:br>
              <a:rPr lang="de-DE" dirty="0" smtClean="0"/>
            </a:br>
            <a:endParaRPr lang="en-US" dirty="0"/>
          </a:p>
        </p:txBody>
      </p:sp>
    </p:spTree>
    <p:extLst>
      <p:ext uri="{BB962C8B-B14F-4D97-AF65-F5344CB8AC3E}">
        <p14:creationId xmlns:p14="http://schemas.microsoft.com/office/powerpoint/2010/main" val="27881961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a:spLocks noGrp="1"/>
          </p:cNvSpPr>
          <p:nvPr>
            <p:ph idx="1"/>
          </p:nvPr>
        </p:nvSpPr>
        <p:spPr>
          <a:xfrm>
            <a:off x="390525" y="476672"/>
            <a:ext cx="8362950" cy="2376487"/>
          </a:xfrm>
        </p:spPr>
        <p:txBody>
          <a:bodyPr>
            <a:noAutofit/>
          </a:bodyPr>
          <a:lstStyle/>
          <a:p>
            <a:pPr marL="0" indent="0">
              <a:buNone/>
            </a:pPr>
            <a:r>
              <a:rPr lang="de-DE" sz="2000" b="1" dirty="0" err="1" smtClean="0"/>
              <a:t>Deforestation</a:t>
            </a:r>
            <a:r>
              <a:rPr lang="de-DE" sz="2000" dirty="0" smtClean="0"/>
              <a:t> </a:t>
            </a:r>
            <a:endParaRPr lang="de-DE" sz="2000" dirty="0"/>
          </a:p>
          <a:p>
            <a:pPr marL="342900" indent="-342900">
              <a:buFontTx/>
              <a:buChar char="-"/>
            </a:pPr>
            <a:r>
              <a:rPr lang="de-DE" sz="2000" dirty="0"/>
              <a:t>12% of global greenhouse gas emissions </a:t>
            </a:r>
            <a:r>
              <a:rPr lang="en-GB" sz="2000" dirty="0"/>
              <a:t>(van der </a:t>
            </a:r>
            <a:r>
              <a:rPr lang="en-GB" sz="2000" dirty="0" err="1"/>
              <a:t>Werf</a:t>
            </a:r>
            <a:r>
              <a:rPr lang="en-GB" sz="2000" dirty="0"/>
              <a:t> et al. 2009)</a:t>
            </a:r>
          </a:p>
          <a:p>
            <a:endParaRPr lang="en-GB" sz="2000" dirty="0"/>
          </a:p>
          <a:p>
            <a:pPr marL="0" indent="0">
              <a:buNone/>
            </a:pPr>
            <a:r>
              <a:rPr lang="de-DE" sz="2000" b="1" dirty="0"/>
              <a:t>Reducing Emissions from Deforestation and Degradation  (REDD</a:t>
            </a:r>
            <a:r>
              <a:rPr lang="de-DE" sz="2000" b="1" dirty="0" smtClean="0"/>
              <a:t>+)</a:t>
            </a:r>
            <a:endParaRPr lang="de-DE" sz="2000" b="1" dirty="0"/>
          </a:p>
          <a:p>
            <a:pPr marL="342900" indent="-342900">
              <a:buFontTx/>
              <a:buChar char="-"/>
            </a:pPr>
            <a:r>
              <a:rPr lang="de-DE" sz="2000" dirty="0"/>
              <a:t>Mechanism under UNFCCC</a:t>
            </a:r>
          </a:p>
          <a:p>
            <a:pPr marL="342900" indent="-342900">
              <a:buFontTx/>
              <a:buChar char="-"/>
            </a:pPr>
            <a:r>
              <a:rPr lang="de-DE" sz="2000" dirty="0"/>
              <a:t>Avoided carbon emissions can be used as offsets (voluntary carbon market)</a:t>
            </a:r>
          </a:p>
          <a:p>
            <a:pPr marL="342900" indent="-342900">
              <a:buFontTx/>
              <a:buChar char="-"/>
            </a:pPr>
            <a:endParaRPr lang="de-DE" sz="2000" dirty="0"/>
          </a:p>
          <a:p>
            <a:pPr marL="0" indent="0">
              <a:buNone/>
            </a:pPr>
            <a:r>
              <a:rPr lang="de-DE" sz="2000" b="1" dirty="0" err="1" smtClean="0"/>
              <a:t>Critique</a:t>
            </a:r>
            <a:r>
              <a:rPr lang="de-DE" sz="2000" dirty="0" smtClean="0"/>
              <a:t>: </a:t>
            </a:r>
            <a:endParaRPr lang="de-DE" sz="2000" dirty="0"/>
          </a:p>
          <a:p>
            <a:pPr>
              <a:buFontTx/>
              <a:buChar char="-"/>
            </a:pPr>
            <a:r>
              <a:rPr lang="en-GB" sz="2000" dirty="0" smtClean="0"/>
              <a:t>Critique, e.g</a:t>
            </a:r>
            <a:r>
              <a:rPr lang="en-GB" sz="2000" dirty="0"/>
              <a:t>. </a:t>
            </a:r>
            <a:r>
              <a:rPr lang="en-GB" sz="2000" dirty="0" err="1"/>
              <a:t>Corbera</a:t>
            </a:r>
            <a:r>
              <a:rPr lang="en-GB" sz="2000" dirty="0"/>
              <a:t> </a:t>
            </a:r>
            <a:r>
              <a:rPr lang="en-GB" sz="2000" dirty="0" smtClean="0"/>
              <a:t>2012: </a:t>
            </a:r>
            <a:endParaRPr lang="en-GB" sz="2000" dirty="0"/>
          </a:p>
          <a:p>
            <a:pPr>
              <a:buFontTx/>
              <a:buChar char="-"/>
            </a:pPr>
            <a:r>
              <a:rPr lang="en-GB" sz="2000" b="1" dirty="0"/>
              <a:t>isolating and </a:t>
            </a:r>
            <a:r>
              <a:rPr lang="en-GB" sz="2000" b="1" dirty="0" err="1"/>
              <a:t>commodifying</a:t>
            </a:r>
            <a:r>
              <a:rPr lang="en-GB" sz="2000" b="1" dirty="0"/>
              <a:t> </a:t>
            </a:r>
            <a:r>
              <a:rPr lang="en-GB" sz="2000" dirty="0"/>
              <a:t>the forest function of carbon sequestration</a:t>
            </a:r>
          </a:p>
          <a:p>
            <a:pPr>
              <a:buFontTx/>
              <a:buChar char="-"/>
            </a:pPr>
            <a:r>
              <a:rPr lang="en-GB" sz="2000" b="1" dirty="0"/>
              <a:t>itemizing nature</a:t>
            </a:r>
            <a:r>
              <a:rPr lang="en-GB" sz="2000" dirty="0"/>
              <a:t>, overlooking inter-connectedness of ecosystem functions</a:t>
            </a:r>
          </a:p>
          <a:p>
            <a:pPr>
              <a:buFontTx/>
              <a:buChar char="-"/>
            </a:pPr>
            <a:r>
              <a:rPr lang="en-GB" sz="2000" b="1" dirty="0"/>
              <a:t>replacing intrinsic motivation </a:t>
            </a:r>
            <a:r>
              <a:rPr lang="en-GB" sz="2000" dirty="0"/>
              <a:t>for forest conservation (e.g. spiritual and cultural values) by commercially driven </a:t>
            </a:r>
            <a:r>
              <a:rPr lang="en-GB" sz="2000" dirty="0" smtClean="0"/>
              <a:t>interests</a:t>
            </a:r>
            <a:endParaRPr lang="de-DE" sz="2000" i="1" dirty="0"/>
          </a:p>
          <a:p>
            <a:pPr marL="342900" indent="-342900">
              <a:buFontTx/>
              <a:buChar char="-"/>
            </a:pPr>
            <a:endParaRPr lang="de-DE" sz="2000" i="1" dirty="0"/>
          </a:p>
          <a:p>
            <a:pPr marL="342900" indent="-342900">
              <a:buFontTx/>
              <a:buChar char="-"/>
            </a:pPr>
            <a:endParaRPr lang="de-DE" sz="2000" i="1" dirty="0"/>
          </a:p>
          <a:p>
            <a:pPr marL="342900" indent="-342900">
              <a:buFontTx/>
              <a:buChar char="-"/>
            </a:pPr>
            <a:endParaRPr lang="de-DE" sz="2000" i="1" dirty="0"/>
          </a:p>
          <a:p>
            <a:pPr marL="342900" indent="-342900">
              <a:buFontTx/>
              <a:buChar char="-"/>
            </a:pPr>
            <a:endParaRPr lang="en-GB" sz="2000" i="1" dirty="0"/>
          </a:p>
        </p:txBody>
      </p:sp>
    </p:spTree>
    <p:extLst>
      <p:ext uri="{BB962C8B-B14F-4D97-AF65-F5344CB8AC3E}">
        <p14:creationId xmlns:p14="http://schemas.microsoft.com/office/powerpoint/2010/main" val="665447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p:cNvSpPr txBox="1">
            <a:spLocks/>
          </p:cNvSpPr>
          <p:nvPr/>
        </p:nvSpPr>
        <p:spPr bwMode="auto">
          <a:xfrm>
            <a:off x="390525" y="476672"/>
            <a:ext cx="8362950" cy="2376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20000"/>
              </a:spcBef>
              <a:spcAft>
                <a:spcPct val="0"/>
              </a:spcAft>
              <a:defRPr sz="2000">
                <a:solidFill>
                  <a:srgbClr val="007C95"/>
                </a:solidFill>
                <a:latin typeface="+mn-lt"/>
                <a:ea typeface="+mn-ea"/>
                <a:cs typeface="+mn-cs"/>
              </a:defRPr>
            </a:lvl1pPr>
            <a:lvl2pPr marL="828675" indent="-285750" algn="l" rtl="0" fontAlgn="base">
              <a:spcBef>
                <a:spcPct val="20000"/>
              </a:spcBef>
              <a:spcAft>
                <a:spcPct val="0"/>
              </a:spcAft>
              <a:defRPr sz="2800">
                <a:solidFill>
                  <a:schemeClr val="tx1"/>
                </a:solidFill>
                <a:latin typeface="DIN-Regular" pitchFamily="2" charset="0"/>
              </a:defRPr>
            </a:lvl2pPr>
            <a:lvl3pPr marL="1236663" indent="-228600" algn="l" rtl="0" fontAlgn="base">
              <a:spcBef>
                <a:spcPct val="20000"/>
              </a:spcBef>
              <a:spcAft>
                <a:spcPct val="0"/>
              </a:spcAft>
              <a:defRPr sz="2400">
                <a:solidFill>
                  <a:schemeClr val="tx1"/>
                </a:solidFill>
                <a:latin typeface="DIN_euro" pitchFamily="2" charset="0"/>
              </a:defRPr>
            </a:lvl3pPr>
            <a:lvl4pPr marL="1644650" indent="-228600" algn="l" rtl="0" fontAlgn="base">
              <a:spcBef>
                <a:spcPct val="20000"/>
              </a:spcBef>
              <a:spcAft>
                <a:spcPct val="0"/>
              </a:spcAft>
              <a:defRPr sz="2000">
                <a:solidFill>
                  <a:schemeClr val="tx1"/>
                </a:solidFill>
                <a:latin typeface="DIN_euro" pitchFamily="2" charset="0"/>
              </a:defRPr>
            </a:lvl4pPr>
            <a:lvl5pPr marL="2057400" indent="-228600" algn="l" rtl="0" fontAlgn="base">
              <a:spcBef>
                <a:spcPct val="20000"/>
              </a:spcBef>
              <a:spcAft>
                <a:spcPct val="0"/>
              </a:spcAft>
              <a:buChar char="»"/>
              <a:defRPr sz="2000">
                <a:solidFill>
                  <a:schemeClr val="tx1"/>
                </a:solidFill>
                <a:latin typeface="DIN_euro" pitchFamily="2" charset="0"/>
              </a:defRPr>
            </a:lvl5pPr>
            <a:lvl6pPr marL="2514600" indent="-228600" algn="l" rtl="0" fontAlgn="base">
              <a:spcBef>
                <a:spcPct val="20000"/>
              </a:spcBef>
              <a:spcAft>
                <a:spcPct val="0"/>
              </a:spcAft>
              <a:buChar char="»"/>
              <a:defRPr sz="2000">
                <a:solidFill>
                  <a:schemeClr val="tx1"/>
                </a:solidFill>
                <a:latin typeface="DIN_euro" pitchFamily="2" charset="0"/>
              </a:defRPr>
            </a:lvl6pPr>
            <a:lvl7pPr marL="2971800" indent="-228600" algn="l" rtl="0" fontAlgn="base">
              <a:spcBef>
                <a:spcPct val="20000"/>
              </a:spcBef>
              <a:spcAft>
                <a:spcPct val="0"/>
              </a:spcAft>
              <a:buChar char="»"/>
              <a:defRPr sz="2000">
                <a:solidFill>
                  <a:schemeClr val="tx1"/>
                </a:solidFill>
                <a:latin typeface="DIN_euro" pitchFamily="2" charset="0"/>
              </a:defRPr>
            </a:lvl7pPr>
            <a:lvl8pPr marL="3429000" indent="-228600" algn="l" rtl="0" fontAlgn="base">
              <a:spcBef>
                <a:spcPct val="20000"/>
              </a:spcBef>
              <a:spcAft>
                <a:spcPct val="0"/>
              </a:spcAft>
              <a:buChar char="»"/>
              <a:defRPr sz="2000">
                <a:solidFill>
                  <a:schemeClr val="tx1"/>
                </a:solidFill>
                <a:latin typeface="DIN_euro" pitchFamily="2" charset="0"/>
              </a:defRPr>
            </a:lvl8pPr>
            <a:lvl9pPr marL="3886200" indent="-228600" algn="l" rtl="0" fontAlgn="base">
              <a:spcBef>
                <a:spcPct val="20000"/>
              </a:spcBef>
              <a:spcAft>
                <a:spcPct val="0"/>
              </a:spcAft>
              <a:buChar char="»"/>
              <a:defRPr sz="2000">
                <a:solidFill>
                  <a:schemeClr val="tx1"/>
                </a:solidFill>
                <a:latin typeface="DIN_euro" pitchFamily="2" charset="0"/>
              </a:defRPr>
            </a:lvl9pPr>
          </a:lstStyle>
          <a:p>
            <a:r>
              <a:rPr lang="de-DE" sz="2400" b="1" kern="0" dirty="0" smtClean="0">
                <a:solidFill>
                  <a:prstClr val="black"/>
                </a:solidFill>
              </a:rPr>
              <a:t>REDD+ Safeguards defined by UNFCCC:  </a:t>
            </a:r>
          </a:p>
          <a:p>
            <a:r>
              <a:rPr lang="de-DE" kern="0" dirty="0" smtClean="0"/>
              <a:t> </a:t>
            </a:r>
          </a:p>
          <a:p>
            <a:r>
              <a:rPr lang="en-GB" dirty="0" smtClean="0">
                <a:solidFill>
                  <a:prstClr val="black"/>
                </a:solidFill>
              </a:rPr>
              <a:t>REDD</a:t>
            </a:r>
            <a:r>
              <a:rPr lang="en-GB" dirty="0">
                <a:solidFill>
                  <a:prstClr val="black"/>
                </a:solidFill>
              </a:rPr>
              <a:t>+ </a:t>
            </a:r>
            <a:r>
              <a:rPr lang="en-GB" dirty="0" smtClean="0">
                <a:solidFill>
                  <a:prstClr val="black"/>
                </a:solidFill>
              </a:rPr>
              <a:t>projects should:</a:t>
            </a:r>
          </a:p>
          <a:p>
            <a:pPr marL="342900" indent="-342900">
              <a:buFontTx/>
              <a:buChar char="-"/>
            </a:pPr>
            <a:r>
              <a:rPr lang="en-GB" i="1" dirty="0" smtClean="0">
                <a:solidFill>
                  <a:prstClr val="black"/>
                </a:solidFill>
              </a:rPr>
              <a:t>“</a:t>
            </a:r>
            <a:r>
              <a:rPr lang="en-GB" i="1" dirty="0">
                <a:solidFill>
                  <a:prstClr val="black"/>
                </a:solidFill>
              </a:rPr>
              <a:t>take into account the </a:t>
            </a:r>
            <a:r>
              <a:rPr lang="en-GB" b="1" i="1" dirty="0">
                <a:solidFill>
                  <a:srgbClr val="C00000"/>
                </a:solidFill>
              </a:rPr>
              <a:t>multiple functions </a:t>
            </a:r>
            <a:r>
              <a:rPr lang="en-GB" i="1" dirty="0">
                <a:solidFill>
                  <a:prstClr val="black"/>
                </a:solidFill>
              </a:rPr>
              <a:t>of forests and other ecosystems</a:t>
            </a:r>
            <a:r>
              <a:rPr lang="en-GB" i="1" dirty="0" smtClean="0">
                <a:solidFill>
                  <a:prstClr val="black"/>
                </a:solidFill>
              </a:rPr>
              <a:t>”</a:t>
            </a:r>
            <a:r>
              <a:rPr lang="en-GB" dirty="0" smtClean="0">
                <a:solidFill>
                  <a:prstClr val="black"/>
                </a:solidFill>
              </a:rPr>
              <a:t>,</a:t>
            </a:r>
          </a:p>
          <a:p>
            <a:pPr marL="342900" indent="-342900">
              <a:buFontTx/>
              <a:buChar char="-"/>
            </a:pPr>
            <a:r>
              <a:rPr lang="en-GB" dirty="0" smtClean="0">
                <a:solidFill>
                  <a:prstClr val="black"/>
                </a:solidFill>
              </a:rPr>
              <a:t>allow </a:t>
            </a:r>
            <a:r>
              <a:rPr lang="en-GB" dirty="0">
                <a:solidFill>
                  <a:prstClr val="black"/>
                </a:solidFill>
              </a:rPr>
              <a:t>for “</a:t>
            </a:r>
            <a:r>
              <a:rPr lang="en-GB" b="1" i="1" dirty="0">
                <a:solidFill>
                  <a:srgbClr val="C00000"/>
                </a:solidFill>
              </a:rPr>
              <a:t>full and effective participation </a:t>
            </a:r>
            <a:r>
              <a:rPr lang="en-GB" i="1" dirty="0">
                <a:solidFill>
                  <a:prstClr val="black"/>
                </a:solidFill>
              </a:rPr>
              <a:t>of relevant stakeholders, in particular indigenous peoples and local communities</a:t>
            </a:r>
            <a:r>
              <a:rPr lang="en-GB" dirty="0">
                <a:solidFill>
                  <a:prstClr val="black"/>
                </a:solidFill>
              </a:rPr>
              <a:t>”, </a:t>
            </a:r>
            <a:r>
              <a:rPr lang="en-GB" i="1" dirty="0" smtClean="0">
                <a:solidFill>
                  <a:prstClr val="black"/>
                </a:solidFill>
              </a:rPr>
              <a:t>“</a:t>
            </a:r>
          </a:p>
          <a:p>
            <a:pPr marL="342900" indent="-342900">
              <a:buFontTx/>
              <a:buChar char="-"/>
            </a:pPr>
            <a:r>
              <a:rPr lang="en-GB" i="1" dirty="0" smtClean="0">
                <a:solidFill>
                  <a:prstClr val="black"/>
                </a:solidFill>
              </a:rPr>
              <a:t>incentivize </a:t>
            </a:r>
            <a:r>
              <a:rPr lang="en-GB" i="1" dirty="0">
                <a:solidFill>
                  <a:prstClr val="black"/>
                </a:solidFill>
              </a:rPr>
              <a:t>the </a:t>
            </a:r>
            <a:r>
              <a:rPr lang="en-GB" b="1" i="1" dirty="0">
                <a:solidFill>
                  <a:srgbClr val="C00000"/>
                </a:solidFill>
              </a:rPr>
              <a:t>protection and conservation of natural forests and their ecosystem services</a:t>
            </a:r>
            <a:r>
              <a:rPr lang="en-GB" i="1" dirty="0">
                <a:solidFill>
                  <a:prstClr val="black"/>
                </a:solidFill>
              </a:rPr>
              <a:t>”, </a:t>
            </a:r>
            <a:endParaRPr lang="en-GB" i="1" dirty="0" smtClean="0">
              <a:solidFill>
                <a:prstClr val="black"/>
              </a:solidFill>
            </a:endParaRPr>
          </a:p>
          <a:p>
            <a:pPr marL="342900" indent="-342900">
              <a:buFontTx/>
              <a:buChar char="-"/>
            </a:pPr>
            <a:r>
              <a:rPr lang="en-GB" dirty="0" smtClean="0">
                <a:solidFill>
                  <a:prstClr val="black"/>
                </a:solidFill>
              </a:rPr>
              <a:t>and </a:t>
            </a:r>
            <a:r>
              <a:rPr lang="en-GB" i="1" dirty="0">
                <a:solidFill>
                  <a:prstClr val="black"/>
                </a:solidFill>
              </a:rPr>
              <a:t>“enhance other </a:t>
            </a:r>
            <a:r>
              <a:rPr lang="en-GB" b="1" i="1" dirty="0">
                <a:solidFill>
                  <a:srgbClr val="C00000"/>
                </a:solidFill>
              </a:rPr>
              <a:t>social and environmental benefits</a:t>
            </a:r>
            <a:r>
              <a:rPr lang="en-GB" dirty="0" smtClean="0">
                <a:solidFill>
                  <a:prstClr val="black"/>
                </a:solidFill>
              </a:rPr>
              <a:t>”</a:t>
            </a:r>
            <a:endParaRPr lang="de-DE" kern="0" dirty="0" smtClean="0">
              <a:solidFill>
                <a:prstClr val="black"/>
              </a:solidFill>
            </a:endParaRPr>
          </a:p>
          <a:p>
            <a:endParaRPr lang="de-DE" kern="0" dirty="0" smtClean="0">
              <a:solidFill>
                <a:prstClr val="black"/>
              </a:solidFill>
            </a:endParaRPr>
          </a:p>
          <a:p>
            <a:pPr algn="r"/>
            <a:r>
              <a:rPr lang="en-GB" dirty="0">
                <a:solidFill>
                  <a:prstClr val="black"/>
                </a:solidFill>
              </a:rPr>
              <a:t>(UNFCCC/CP/2010/7/Add.1, Appendix 1</a:t>
            </a:r>
            <a:r>
              <a:rPr lang="en-GB" dirty="0" smtClean="0">
                <a:solidFill>
                  <a:prstClr val="black"/>
                </a:solidFill>
              </a:rPr>
              <a:t>)</a:t>
            </a:r>
            <a:endParaRPr lang="de-DE" kern="0" dirty="0" smtClean="0">
              <a:solidFill>
                <a:prstClr val="black"/>
              </a:solidFill>
            </a:endParaRPr>
          </a:p>
          <a:p>
            <a:pPr marL="342900" indent="-342900">
              <a:buFontTx/>
              <a:buChar char="-"/>
            </a:pPr>
            <a:endParaRPr lang="de-DE" kern="0" dirty="0" smtClean="0">
              <a:solidFill>
                <a:prstClr val="black"/>
              </a:solidFill>
            </a:endParaRPr>
          </a:p>
          <a:p>
            <a:pPr marL="342900" indent="-342900">
              <a:buFontTx/>
              <a:buChar char="-"/>
            </a:pPr>
            <a:endParaRPr lang="de-DE" kern="0" dirty="0" smtClean="0">
              <a:solidFill>
                <a:prstClr val="black"/>
              </a:solidFill>
            </a:endParaRPr>
          </a:p>
          <a:p>
            <a:pPr marL="342900" indent="-342900">
              <a:buFontTx/>
              <a:buChar char="-"/>
            </a:pPr>
            <a:endParaRPr lang="de-DE" kern="0" dirty="0" smtClean="0">
              <a:solidFill>
                <a:prstClr val="black"/>
              </a:solidFill>
            </a:endParaRPr>
          </a:p>
          <a:p>
            <a:pPr marL="342900" indent="-342900">
              <a:buFontTx/>
              <a:buChar char="-"/>
            </a:pPr>
            <a:endParaRPr lang="en-GB" kern="0" dirty="0"/>
          </a:p>
        </p:txBody>
      </p:sp>
    </p:spTree>
    <p:extLst>
      <p:ext uri="{BB962C8B-B14F-4D97-AF65-F5344CB8AC3E}">
        <p14:creationId xmlns:p14="http://schemas.microsoft.com/office/powerpoint/2010/main" val="27642624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0" y="2130425"/>
            <a:ext cx="9144000" cy="1470025"/>
          </a:xfrm>
        </p:spPr>
        <p:txBody>
          <a:bodyPr>
            <a:normAutofit fontScale="90000"/>
          </a:bodyPr>
          <a:lstStyle/>
          <a:p>
            <a:r>
              <a:rPr lang="de-DE" dirty="0" smtClean="0"/>
              <a:t>Case </a:t>
            </a:r>
            <a:r>
              <a:rPr lang="de-DE" dirty="0" err="1" smtClean="0"/>
              <a:t>study</a:t>
            </a:r>
            <a:r>
              <a:rPr lang="de-DE" dirty="0" smtClean="0"/>
              <a:t> 4: </a:t>
            </a:r>
            <a:br>
              <a:rPr lang="de-DE" dirty="0" smtClean="0"/>
            </a:br>
            <a:r>
              <a:rPr lang="de-DE" dirty="0" err="1" smtClean="0"/>
              <a:t>Policy</a:t>
            </a:r>
            <a:r>
              <a:rPr lang="de-DE" dirty="0" smtClean="0"/>
              <a:t> </a:t>
            </a:r>
            <a:r>
              <a:rPr lang="de-DE" dirty="0" err="1" smtClean="0"/>
              <a:t>options</a:t>
            </a:r>
            <a:r>
              <a:rPr lang="de-DE" dirty="0" smtClean="0"/>
              <a:t> </a:t>
            </a:r>
            <a:r>
              <a:rPr lang="de-DE" dirty="0" err="1" smtClean="0"/>
              <a:t>and</a:t>
            </a:r>
            <a:r>
              <a:rPr lang="de-DE" dirty="0" smtClean="0"/>
              <a:t> </a:t>
            </a:r>
            <a:r>
              <a:rPr lang="de-DE" dirty="0" err="1" smtClean="0"/>
              <a:t>economic</a:t>
            </a:r>
            <a:r>
              <a:rPr lang="de-DE" dirty="0" smtClean="0"/>
              <a:t> </a:t>
            </a:r>
            <a:r>
              <a:rPr lang="de-DE" dirty="0" err="1" smtClean="0"/>
              <a:t>instruments</a:t>
            </a:r>
            <a:r>
              <a:rPr lang="de-DE" dirty="0" smtClean="0"/>
              <a:t> </a:t>
            </a:r>
            <a:br>
              <a:rPr lang="de-DE" dirty="0" smtClean="0"/>
            </a:br>
            <a:r>
              <a:rPr lang="de-DE" dirty="0" err="1" smtClean="0"/>
              <a:t>for</a:t>
            </a:r>
            <a:r>
              <a:rPr lang="de-DE" dirty="0" smtClean="0"/>
              <a:t>:</a:t>
            </a:r>
            <a:br>
              <a:rPr lang="de-DE" dirty="0" smtClean="0"/>
            </a:br>
            <a:r>
              <a:rPr lang="de-DE" dirty="0" smtClean="0"/>
              <a:t/>
            </a:r>
            <a:br>
              <a:rPr lang="de-DE" dirty="0" smtClean="0"/>
            </a:br>
            <a:r>
              <a:rPr lang="de-DE" dirty="0" smtClean="0"/>
              <a:t>Tiger </a:t>
            </a:r>
            <a:r>
              <a:rPr lang="de-DE" dirty="0" err="1" smtClean="0"/>
              <a:t>conservation</a:t>
            </a:r>
            <a:r>
              <a:rPr lang="de-DE" dirty="0" smtClean="0"/>
              <a:t> in </a:t>
            </a:r>
            <a:r>
              <a:rPr lang="de-DE" dirty="0" err="1" smtClean="0"/>
              <a:t>India</a:t>
            </a:r>
            <a:r>
              <a:rPr lang="de-DE" dirty="0" smtClean="0"/>
              <a:t/>
            </a:r>
            <a:br>
              <a:rPr lang="de-DE" dirty="0" smtClean="0"/>
            </a:br>
            <a:endParaRPr lang="en-US" dirty="0"/>
          </a:p>
        </p:txBody>
      </p:sp>
    </p:spTree>
    <p:extLst>
      <p:ext uri="{BB962C8B-B14F-4D97-AF65-F5344CB8AC3E}">
        <p14:creationId xmlns:p14="http://schemas.microsoft.com/office/powerpoint/2010/main" val="22235404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US"/>
          </a:p>
        </p:txBody>
      </p:sp>
      <p:sp>
        <p:nvSpPr>
          <p:cNvPr id="3" name="Inhaltsplatzhalter 2"/>
          <p:cNvSpPr>
            <a:spLocks noGrp="1"/>
          </p:cNvSpPr>
          <p:nvPr>
            <p:ph idx="1"/>
          </p:nvPr>
        </p:nvSpPr>
        <p:spPr/>
        <p:txBody>
          <a:bodyPr/>
          <a:lstStyle/>
          <a:p>
            <a:endParaRPr lang="en-US"/>
          </a:p>
        </p:txBody>
      </p:sp>
      <p:pic>
        <p:nvPicPr>
          <p:cNvPr id="4" name="Grafik 3"/>
          <p:cNvPicPr/>
          <p:nvPr/>
        </p:nvPicPr>
        <p:blipFill>
          <a:blip r:embed="rId2"/>
          <a:stretch>
            <a:fillRect/>
          </a:stretch>
        </p:blipFill>
        <p:spPr>
          <a:xfrm>
            <a:off x="395536" y="476672"/>
            <a:ext cx="8064896" cy="5760640"/>
          </a:xfrm>
          <a:prstGeom prst="rect">
            <a:avLst/>
          </a:prstGeom>
        </p:spPr>
      </p:pic>
    </p:spTree>
    <p:extLst>
      <p:ext uri="{BB962C8B-B14F-4D97-AF65-F5344CB8AC3E}">
        <p14:creationId xmlns:p14="http://schemas.microsoft.com/office/powerpoint/2010/main" val="19659398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57200" y="260648"/>
            <a:ext cx="8229600" cy="6696744"/>
          </a:xfrm>
        </p:spPr>
        <p:txBody>
          <a:bodyPr>
            <a:normAutofit fontScale="70000" lnSpcReduction="20000"/>
          </a:bodyPr>
          <a:lstStyle/>
          <a:p>
            <a:pPr marL="514350" lvl="0" indent="-514350">
              <a:buFont typeface="+mj-lt"/>
              <a:buAutoNum type="arabicPeriod"/>
            </a:pPr>
            <a:r>
              <a:rPr lang="en-US" dirty="0" smtClean="0"/>
              <a:t>Problem: Tigers </a:t>
            </a:r>
            <a:r>
              <a:rPr lang="en-US" dirty="0"/>
              <a:t>face unrelenting pressures poaching, retaliatory killings and habitat loss. They are forced to compete for space with dense and often growing human </a:t>
            </a:r>
            <a:r>
              <a:rPr lang="en-US" dirty="0" smtClean="0"/>
              <a:t>populations.</a:t>
            </a:r>
          </a:p>
          <a:p>
            <a:pPr marL="514350" lvl="0" indent="-514350">
              <a:buFont typeface="+mj-lt"/>
              <a:buAutoNum type="arabicPeriod"/>
            </a:pPr>
            <a:endParaRPr lang="en-US" dirty="0" smtClean="0"/>
          </a:p>
          <a:p>
            <a:pPr marL="514350" lvl="0" indent="-514350">
              <a:buFont typeface="+mj-lt"/>
              <a:buAutoNum type="arabicPeriod"/>
            </a:pPr>
            <a:r>
              <a:rPr lang="en-US" dirty="0" smtClean="0"/>
              <a:t>Tigers are a </a:t>
            </a:r>
            <a:r>
              <a:rPr lang="en-US" dirty="0"/>
              <a:t>keystone species, directly ensures a stable ecosystem, indirectly has impacted tourism, </a:t>
            </a:r>
            <a:r>
              <a:rPr lang="en-US" b="1" dirty="0"/>
              <a:t>livelihood and status of women </a:t>
            </a:r>
            <a:r>
              <a:rPr lang="en-US" dirty="0"/>
              <a:t>and protect overall forest </a:t>
            </a:r>
            <a:r>
              <a:rPr lang="en-US" dirty="0" smtClean="0"/>
              <a:t>biome.</a:t>
            </a:r>
          </a:p>
          <a:p>
            <a:pPr marL="514350" lvl="0" indent="-514350">
              <a:buFont typeface="+mj-lt"/>
              <a:buAutoNum type="arabicPeriod"/>
            </a:pPr>
            <a:endParaRPr lang="en-US" dirty="0" smtClean="0"/>
          </a:p>
          <a:p>
            <a:pPr marL="514350" lvl="0" indent="-514350">
              <a:buFont typeface="+mj-lt"/>
              <a:buAutoNum type="arabicPeriod"/>
            </a:pPr>
            <a:r>
              <a:rPr lang="en-US" dirty="0" smtClean="0"/>
              <a:t>Benefits </a:t>
            </a:r>
            <a:r>
              <a:rPr lang="en-US" dirty="0"/>
              <a:t>of conservation are reaped by local communities, indigenous tribes, India’s commitment to CBD and other MEAs, </a:t>
            </a:r>
            <a:r>
              <a:rPr lang="en-US" dirty="0" smtClean="0"/>
              <a:t>CITES</a:t>
            </a:r>
            <a:r>
              <a:rPr lang="en-US" b="1" dirty="0" smtClean="0"/>
              <a:t>.</a:t>
            </a:r>
          </a:p>
          <a:p>
            <a:pPr marL="514350" lvl="0" indent="-514350">
              <a:buFont typeface="+mj-lt"/>
              <a:buAutoNum type="arabicPeriod"/>
            </a:pPr>
            <a:endParaRPr lang="en-US" b="1" dirty="0" smtClean="0"/>
          </a:p>
          <a:p>
            <a:pPr marL="514350" lvl="0" indent="-514350">
              <a:buFont typeface="+mj-lt"/>
              <a:buAutoNum type="arabicPeriod"/>
            </a:pPr>
            <a:r>
              <a:rPr lang="en-US" dirty="0" smtClean="0"/>
              <a:t>Existing conservation efforts: Wildlife </a:t>
            </a:r>
            <a:r>
              <a:rPr lang="en-US" dirty="0"/>
              <a:t>conservation law. Management: JFM and NGO lead regional projects, WWF a major contributor and the Global Tiger </a:t>
            </a:r>
            <a:r>
              <a:rPr lang="en-US" dirty="0" smtClean="0"/>
              <a:t>Initiative.</a:t>
            </a:r>
          </a:p>
          <a:p>
            <a:pPr marL="514350" lvl="0" indent="-514350">
              <a:buFont typeface="+mj-lt"/>
              <a:buAutoNum type="arabicPeriod"/>
            </a:pPr>
            <a:endParaRPr lang="en-US" dirty="0" smtClean="0"/>
          </a:p>
          <a:p>
            <a:pPr marL="514350" lvl="0" indent="-514350">
              <a:buFont typeface="+mj-lt"/>
              <a:buAutoNum type="arabicPeriod"/>
            </a:pPr>
            <a:r>
              <a:rPr lang="en-US" dirty="0" smtClean="0"/>
              <a:t>Options for improvement: efforts </a:t>
            </a:r>
            <a:r>
              <a:rPr lang="en-US" dirty="0"/>
              <a:t>by NGOs being made in the right direction, but too slow. Policy and laws do not work to produce desired effect. Redirection of tourism revenue is not done. Lack of transparency. The attitude of urban dwellers towards the government we vote into power. Ask tough questions about the party’s environmental policy and outlook</a:t>
            </a:r>
            <a:r>
              <a:rPr lang="en-US" dirty="0" smtClean="0"/>
              <a:t>.</a:t>
            </a:r>
            <a:endParaRPr lang="en-US" dirty="0"/>
          </a:p>
        </p:txBody>
      </p:sp>
    </p:spTree>
    <p:extLst>
      <p:ext uri="{BB962C8B-B14F-4D97-AF65-F5344CB8AC3E}">
        <p14:creationId xmlns:p14="http://schemas.microsoft.com/office/powerpoint/2010/main" val="9083914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r="31994" b="2656"/>
          <a:stretch/>
        </p:blipFill>
        <p:spPr bwMode="auto">
          <a:xfrm>
            <a:off x="-138558" y="838200"/>
            <a:ext cx="6280051" cy="593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feld 3"/>
          <p:cNvSpPr txBox="1"/>
          <p:nvPr/>
        </p:nvSpPr>
        <p:spPr>
          <a:xfrm>
            <a:off x="190500" y="400050"/>
            <a:ext cx="9077325" cy="369332"/>
          </a:xfrm>
          <a:prstGeom prst="rect">
            <a:avLst/>
          </a:prstGeom>
          <a:noFill/>
        </p:spPr>
        <p:txBody>
          <a:bodyPr wrap="square" rtlCol="0">
            <a:spAutoFit/>
          </a:bodyPr>
          <a:lstStyle/>
          <a:p>
            <a:pPr defTabSz="457200"/>
            <a:r>
              <a:rPr lang="en-US" dirty="0" smtClean="0">
                <a:solidFill>
                  <a:prstClr val="black"/>
                </a:solidFill>
              </a:rPr>
              <a:t>Threats to communities and ecosystems on Pacific islands (Hills et al. 2013)</a:t>
            </a:r>
            <a:endParaRPr lang="en-US" dirty="0">
              <a:solidFill>
                <a:prstClr val="black"/>
              </a:solidFill>
            </a:endParaRPr>
          </a:p>
        </p:txBody>
      </p:sp>
      <p:sp>
        <p:nvSpPr>
          <p:cNvPr id="2" name="Ellipse 1"/>
          <p:cNvSpPr/>
          <p:nvPr/>
        </p:nvSpPr>
        <p:spPr>
          <a:xfrm>
            <a:off x="423080" y="1951629"/>
            <a:ext cx="2115403" cy="1487606"/>
          </a:xfrm>
          <a:prstGeom prst="ellipse">
            <a:avLst/>
          </a:prstGeom>
          <a:noFill/>
          <a:ln w="57150">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5" name="Ellipse 4"/>
          <p:cNvSpPr/>
          <p:nvPr/>
        </p:nvSpPr>
        <p:spPr>
          <a:xfrm>
            <a:off x="1298812" y="2895599"/>
            <a:ext cx="2115403" cy="1487606"/>
          </a:xfrm>
          <a:prstGeom prst="ellipse">
            <a:avLst/>
          </a:prstGeom>
          <a:no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3" name="Textfeld 2"/>
          <p:cNvSpPr txBox="1"/>
          <p:nvPr/>
        </p:nvSpPr>
        <p:spPr>
          <a:xfrm>
            <a:off x="6236032" y="1951628"/>
            <a:ext cx="2907968" cy="400110"/>
          </a:xfrm>
          <a:prstGeom prst="rect">
            <a:avLst/>
          </a:prstGeom>
          <a:noFill/>
          <a:effectLst/>
        </p:spPr>
        <p:txBody>
          <a:bodyPr wrap="square" rtlCol="0">
            <a:spAutoFit/>
          </a:bodyPr>
          <a:lstStyle/>
          <a:p>
            <a:pPr defTabSz="457200"/>
            <a:r>
              <a:rPr lang="de-DE" sz="2000" b="1" dirty="0" smtClean="0">
                <a:solidFill>
                  <a:srgbClr val="00B050"/>
                </a:solidFill>
              </a:rPr>
              <a:t>GREEN INFRASTRUCTURE</a:t>
            </a:r>
            <a:endParaRPr lang="en-US" sz="2000" b="1" dirty="0">
              <a:solidFill>
                <a:srgbClr val="00B050"/>
              </a:solidFill>
            </a:endParaRPr>
          </a:p>
        </p:txBody>
      </p:sp>
      <p:sp>
        <p:nvSpPr>
          <p:cNvPr id="7" name="Textfeld 6"/>
          <p:cNvSpPr txBox="1"/>
          <p:nvPr/>
        </p:nvSpPr>
        <p:spPr>
          <a:xfrm>
            <a:off x="6265600" y="3571050"/>
            <a:ext cx="2907968" cy="400110"/>
          </a:xfrm>
          <a:prstGeom prst="rect">
            <a:avLst/>
          </a:prstGeom>
          <a:noFill/>
        </p:spPr>
        <p:txBody>
          <a:bodyPr wrap="square" rtlCol="0">
            <a:spAutoFit/>
          </a:bodyPr>
          <a:lstStyle/>
          <a:p>
            <a:pPr defTabSz="457200"/>
            <a:r>
              <a:rPr lang="de-DE" sz="2000" b="1" dirty="0" smtClean="0">
                <a:solidFill>
                  <a:prstClr val="black">
                    <a:lumMod val="65000"/>
                    <a:lumOff val="35000"/>
                  </a:prstClr>
                </a:solidFill>
              </a:rPr>
              <a:t>GREY INFRASTRUCTURE</a:t>
            </a:r>
            <a:endParaRPr lang="en-US" sz="2000" b="1" dirty="0">
              <a:solidFill>
                <a:prstClr val="black">
                  <a:lumMod val="65000"/>
                  <a:lumOff val="35000"/>
                </a:prstClr>
              </a:solidFill>
            </a:endParaRPr>
          </a:p>
        </p:txBody>
      </p:sp>
      <p:sp>
        <p:nvSpPr>
          <p:cNvPr id="6" name="Textfeld 5"/>
          <p:cNvSpPr txBox="1"/>
          <p:nvPr/>
        </p:nvSpPr>
        <p:spPr>
          <a:xfrm>
            <a:off x="6591869" y="2703186"/>
            <a:ext cx="2169994" cy="369332"/>
          </a:xfrm>
          <a:prstGeom prst="rect">
            <a:avLst/>
          </a:prstGeom>
          <a:noFill/>
        </p:spPr>
        <p:txBody>
          <a:bodyPr wrap="square" rtlCol="0">
            <a:spAutoFit/>
          </a:bodyPr>
          <a:lstStyle/>
          <a:p>
            <a:pPr algn="ctr" defTabSz="457200"/>
            <a:r>
              <a:rPr lang="en-US" dirty="0" smtClean="0">
                <a:solidFill>
                  <a:prstClr val="black"/>
                </a:solidFill>
              </a:rPr>
              <a:t>helps to maintain </a:t>
            </a:r>
            <a:endParaRPr lang="en-US" dirty="0">
              <a:solidFill>
                <a:prstClr val="black"/>
              </a:solidFill>
            </a:endParaRPr>
          </a:p>
        </p:txBody>
      </p:sp>
      <p:sp>
        <p:nvSpPr>
          <p:cNvPr id="9" name="Textfeld 8"/>
          <p:cNvSpPr txBox="1"/>
          <p:nvPr/>
        </p:nvSpPr>
        <p:spPr>
          <a:xfrm>
            <a:off x="6268517" y="4512858"/>
            <a:ext cx="3016155" cy="1754326"/>
          </a:xfrm>
          <a:prstGeom prst="rect">
            <a:avLst/>
          </a:prstGeom>
          <a:noFill/>
        </p:spPr>
        <p:txBody>
          <a:bodyPr wrap="square" rtlCol="0">
            <a:spAutoFit/>
          </a:bodyPr>
          <a:lstStyle/>
          <a:p>
            <a:pPr defTabSz="457200"/>
            <a:r>
              <a:rPr lang="en-US" b="1" dirty="0" smtClean="0">
                <a:solidFill>
                  <a:prstClr val="black"/>
                </a:solidFill>
              </a:rPr>
              <a:t>Multiple benefits:</a:t>
            </a:r>
            <a:endParaRPr lang="de-DE" b="1" dirty="0" smtClean="0">
              <a:solidFill>
                <a:prstClr val="black"/>
              </a:solidFill>
            </a:endParaRPr>
          </a:p>
          <a:p>
            <a:pPr defTabSz="457200"/>
            <a:r>
              <a:rPr lang="en-US" dirty="0" smtClean="0">
                <a:solidFill>
                  <a:prstClr val="black"/>
                </a:solidFill>
              </a:rPr>
              <a:t>Water quality &amp; quantity</a:t>
            </a:r>
          </a:p>
          <a:p>
            <a:pPr defTabSz="457200"/>
            <a:r>
              <a:rPr lang="en-US" dirty="0">
                <a:solidFill>
                  <a:prstClr val="black"/>
                </a:solidFill>
              </a:rPr>
              <a:t>C</a:t>
            </a:r>
            <a:r>
              <a:rPr lang="en-US" dirty="0" smtClean="0">
                <a:solidFill>
                  <a:prstClr val="black"/>
                </a:solidFill>
              </a:rPr>
              <a:t>ost savings for water utility </a:t>
            </a:r>
          </a:p>
          <a:p>
            <a:pPr defTabSz="457200"/>
            <a:r>
              <a:rPr lang="en-US" dirty="0" smtClean="0">
                <a:solidFill>
                  <a:prstClr val="black"/>
                </a:solidFill>
              </a:rPr>
              <a:t>Buffering floods &amp; droughts</a:t>
            </a:r>
          </a:p>
          <a:p>
            <a:pPr defTabSz="457200"/>
            <a:r>
              <a:rPr lang="en-US" dirty="0" smtClean="0">
                <a:solidFill>
                  <a:prstClr val="black"/>
                </a:solidFill>
              </a:rPr>
              <a:t>Wildlife</a:t>
            </a:r>
          </a:p>
          <a:p>
            <a:pPr defTabSz="457200"/>
            <a:r>
              <a:rPr lang="en-US" dirty="0" smtClean="0">
                <a:solidFill>
                  <a:prstClr val="black"/>
                </a:solidFill>
              </a:rPr>
              <a:t>Potential ecotourism</a:t>
            </a:r>
          </a:p>
        </p:txBody>
      </p:sp>
      <p:cxnSp>
        <p:nvCxnSpPr>
          <p:cNvPr id="13" name="Gerade Verbindung mit Pfeil 12"/>
          <p:cNvCxnSpPr/>
          <p:nvPr/>
        </p:nvCxnSpPr>
        <p:spPr>
          <a:xfrm>
            <a:off x="6591866" y="2279177"/>
            <a:ext cx="0" cy="1319169"/>
          </a:xfrm>
          <a:prstGeom prst="straightConnector1">
            <a:avLst/>
          </a:prstGeom>
          <a:ln w="50800">
            <a:solidFill>
              <a:schemeClr val="tx2"/>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8520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p:cNvPicPr>
            <a:picLocks noChangeAspect="1"/>
          </p:cNvPicPr>
          <p:nvPr/>
        </p:nvPicPr>
        <p:blipFill rotWithShape="1">
          <a:blip r:embed="rId3" cstate="print">
            <a:extLst>
              <a:ext uri="{28A0092B-C50C-407E-A947-70E740481C1C}">
                <a14:useLocalDpi xmlns:a14="http://schemas.microsoft.com/office/drawing/2010/main" val="0"/>
              </a:ext>
            </a:extLst>
          </a:blip>
          <a:srcRect t="11379"/>
          <a:stretch/>
        </p:blipFill>
        <p:spPr>
          <a:xfrm>
            <a:off x="65724" y="2681969"/>
            <a:ext cx="2189208" cy="1293703"/>
          </a:xfrm>
          <a:prstGeom prst="rect">
            <a:avLst/>
          </a:prstGeom>
          <a:effectLst>
            <a:glow rad="38100">
              <a:schemeClr val="accent3">
                <a:satMod val="175000"/>
                <a:alpha val="40000"/>
              </a:schemeClr>
            </a:glow>
            <a:outerShdw blurRad="50800" dist="50800" dir="5400000" algn="ctr" rotWithShape="0">
              <a:schemeClr val="accent3">
                <a:lumMod val="50000"/>
                <a:alpha val="50000"/>
              </a:schemeClr>
            </a:outerShdw>
            <a:softEdge rad="12700"/>
          </a:effectLst>
        </p:spPr>
      </p:pic>
      <p:pic>
        <p:nvPicPr>
          <p:cNvPr id="14" name="Grafik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11761" y="3879725"/>
            <a:ext cx="1794456" cy="1346431"/>
          </a:xfrm>
          <a:prstGeom prst="rect">
            <a:avLst/>
          </a:prstGeom>
          <a:effectLst>
            <a:glow rad="38100">
              <a:schemeClr val="accent3">
                <a:satMod val="175000"/>
                <a:alpha val="40000"/>
              </a:schemeClr>
            </a:glow>
            <a:outerShdw blurRad="50800" dist="50800" dir="5400000" algn="ctr" rotWithShape="0">
              <a:schemeClr val="accent3">
                <a:lumMod val="50000"/>
                <a:alpha val="50000"/>
              </a:schemeClr>
            </a:outerShdw>
            <a:softEdge rad="12700"/>
          </a:effectLst>
        </p:spPr>
      </p:pic>
      <p:pic>
        <p:nvPicPr>
          <p:cNvPr id="4" name="Inhaltsplatzhalter 3"/>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65725" y="1110233"/>
            <a:ext cx="2691851" cy="1794568"/>
          </a:xfrm>
          <a:effectLst>
            <a:glow rad="38100">
              <a:schemeClr val="accent3">
                <a:satMod val="175000"/>
                <a:alpha val="40000"/>
              </a:schemeClr>
            </a:glow>
            <a:outerShdw blurRad="50800" dist="50800" dir="5400000" algn="ctr" rotWithShape="0">
              <a:schemeClr val="accent3">
                <a:lumMod val="50000"/>
                <a:alpha val="50000"/>
              </a:schemeClr>
            </a:outerShdw>
            <a:softEdge rad="12700"/>
          </a:effectLst>
        </p:spPr>
      </p:pic>
      <p:pic>
        <p:nvPicPr>
          <p:cNvPr id="6" name="Grafik 5"/>
          <p:cNvPicPr>
            <a:picLocks noChangeAspect="1"/>
          </p:cNvPicPr>
          <p:nvPr/>
        </p:nvPicPr>
        <p:blipFill rotWithShape="1">
          <a:blip r:embed="rId6" cstate="print">
            <a:extLst>
              <a:ext uri="{28A0092B-C50C-407E-A947-70E740481C1C}">
                <a14:useLocalDpi xmlns:a14="http://schemas.microsoft.com/office/drawing/2010/main" val="0"/>
              </a:ext>
            </a:extLst>
          </a:blip>
          <a:srcRect r="14889"/>
          <a:stretch/>
        </p:blipFill>
        <p:spPr>
          <a:xfrm>
            <a:off x="2254932" y="2177363"/>
            <a:ext cx="2605100" cy="2023583"/>
          </a:xfrm>
          <a:prstGeom prst="rect">
            <a:avLst/>
          </a:prstGeom>
          <a:effectLst>
            <a:glow rad="38100">
              <a:schemeClr val="accent1">
                <a:satMod val="175000"/>
                <a:alpha val="40000"/>
              </a:schemeClr>
            </a:glow>
            <a:outerShdw blurRad="50800" dist="50800" dir="5400000" algn="ctr" rotWithShape="0">
              <a:schemeClr val="accent3">
                <a:lumMod val="50000"/>
                <a:alpha val="50000"/>
              </a:schemeClr>
            </a:outerShdw>
            <a:softEdge rad="12700"/>
          </a:effectLst>
        </p:spPr>
      </p:pic>
      <p:pic>
        <p:nvPicPr>
          <p:cNvPr id="13" name="Grafik 12"/>
          <p:cNvPicPr>
            <a:picLocks noChangeAspect="1"/>
          </p:cNvPicPr>
          <p:nvPr/>
        </p:nvPicPr>
        <p:blipFill rotWithShape="1">
          <a:blip r:embed="rId7" cstate="print">
            <a:extLst>
              <a:ext uri="{28A0092B-C50C-407E-A947-70E740481C1C}">
                <a14:useLocalDpi xmlns:a14="http://schemas.microsoft.com/office/drawing/2010/main" val="0"/>
              </a:ext>
            </a:extLst>
          </a:blip>
          <a:srcRect l="2840" t="11343" r="5185" b="2916"/>
          <a:stretch/>
        </p:blipFill>
        <p:spPr>
          <a:xfrm>
            <a:off x="4122921" y="987290"/>
            <a:ext cx="1679745" cy="1044166"/>
          </a:xfrm>
          <a:prstGeom prst="rect">
            <a:avLst/>
          </a:prstGeom>
          <a:ln w="9525">
            <a:noFill/>
            <a:miter lim="800000"/>
            <a:headEnd/>
            <a:tailEnd/>
          </a:ln>
          <a:effectLst>
            <a:glow rad="38100">
              <a:srgbClr val="7030A0">
                <a:alpha val="40000"/>
              </a:srgbClr>
            </a:glow>
            <a:outerShdw blurRad="50800" dist="38100" dir="2700000" algn="tl" rotWithShape="0">
              <a:srgbClr val="7030A0">
                <a:alpha val="40000"/>
              </a:srgbClr>
            </a:outerShdw>
          </a:effectLst>
        </p:spPr>
      </p:pic>
      <p:pic>
        <p:nvPicPr>
          <p:cNvPr id="12" name="Grafik 11"/>
          <p:cNvPicPr>
            <a:picLocks noChangeAspect="1"/>
          </p:cNvPicPr>
          <p:nvPr/>
        </p:nvPicPr>
        <p:blipFill rotWithShape="1">
          <a:blip r:embed="rId8" cstate="print">
            <a:extLst>
              <a:ext uri="{28A0092B-C50C-407E-A947-70E740481C1C}">
                <a14:useLocalDpi xmlns:a14="http://schemas.microsoft.com/office/drawing/2010/main" val="0"/>
              </a:ext>
            </a:extLst>
          </a:blip>
          <a:srcRect l="17036" t="31897" r="35063" b="5324"/>
          <a:stretch/>
        </p:blipFill>
        <p:spPr>
          <a:xfrm>
            <a:off x="2915816" y="987290"/>
            <a:ext cx="1198351" cy="1038930"/>
          </a:xfrm>
          <a:prstGeom prst="rect">
            <a:avLst/>
          </a:prstGeom>
          <a:ln w="9525">
            <a:noFill/>
            <a:miter lim="800000"/>
            <a:headEnd/>
            <a:tailEnd/>
          </a:ln>
          <a:effectLst>
            <a:glow rad="38100">
              <a:srgbClr val="7030A0">
                <a:alpha val="40000"/>
              </a:srgbClr>
            </a:glow>
            <a:outerShdw blurRad="50800" dist="38100" dir="2700000" algn="tl" rotWithShape="0">
              <a:srgbClr val="7030A0">
                <a:alpha val="40000"/>
              </a:srgbClr>
            </a:outerShdw>
          </a:effectLst>
        </p:spPr>
      </p:pic>
      <p:pic>
        <p:nvPicPr>
          <p:cNvPr id="7" name="Grafik 6"/>
          <p:cNvPicPr>
            <a:picLocks noChangeAspect="1"/>
          </p:cNvPicPr>
          <p:nvPr/>
        </p:nvPicPr>
        <p:blipFill rotWithShape="1">
          <a:blip r:embed="rId9" cstate="print">
            <a:extLst>
              <a:ext uri="{28A0092B-C50C-407E-A947-70E740481C1C}">
                <a14:useLocalDpi xmlns:a14="http://schemas.microsoft.com/office/drawing/2010/main" val="0"/>
              </a:ext>
            </a:extLst>
          </a:blip>
          <a:srcRect t="21428"/>
          <a:stretch/>
        </p:blipFill>
        <p:spPr>
          <a:xfrm>
            <a:off x="76201" y="3975672"/>
            <a:ext cx="2335560" cy="1250369"/>
          </a:xfrm>
          <a:prstGeom prst="rect">
            <a:avLst/>
          </a:prstGeom>
          <a:effectLst>
            <a:glow rad="38100">
              <a:schemeClr val="accent1">
                <a:satMod val="175000"/>
                <a:alpha val="40000"/>
              </a:schemeClr>
            </a:glow>
            <a:outerShdw blurRad="50800" dist="50800" dir="5400000" algn="ctr" rotWithShape="0">
              <a:schemeClr val="accent3">
                <a:lumMod val="50000"/>
                <a:alpha val="50000"/>
              </a:schemeClr>
            </a:outerShdw>
            <a:softEdge rad="12700"/>
          </a:effectLst>
        </p:spPr>
      </p:pic>
      <p:pic>
        <p:nvPicPr>
          <p:cNvPr id="21" name="Picture 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99592" y="2448258"/>
            <a:ext cx="691200" cy="663318"/>
          </a:xfrm>
          <a:prstGeom prst="rect">
            <a:avLst/>
          </a:prstGeom>
          <a:effectLst>
            <a:glow rad="38100">
              <a:schemeClr val="accent3">
                <a:satMod val="175000"/>
                <a:alpha val="40000"/>
              </a:schemeClr>
            </a:glow>
            <a:outerShdw blurRad="50800" dist="50800" dir="5400000" algn="ctr" rotWithShape="0">
              <a:schemeClr val="accent3">
                <a:lumMod val="50000"/>
                <a:alpha val="50000"/>
              </a:schemeClr>
            </a:outerShdw>
            <a:softEdge rad="127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39300" y="2823544"/>
            <a:ext cx="691200" cy="675932"/>
          </a:xfrm>
          <a:prstGeom prst="rect">
            <a:avLst/>
          </a:prstGeom>
          <a:effectLst>
            <a:glow rad="38100">
              <a:schemeClr val="accent3">
                <a:satMod val="175000"/>
                <a:alpha val="40000"/>
              </a:schemeClr>
            </a:glow>
            <a:outerShdw blurRad="50800" dist="50800" dir="5400000" algn="ctr" rotWithShape="0">
              <a:schemeClr val="accent3">
                <a:lumMod val="50000"/>
                <a:alpha val="50000"/>
              </a:schemeClr>
            </a:outerShdw>
            <a:softEdge rad="127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10"/>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37450" y="2088218"/>
            <a:ext cx="690134" cy="663318"/>
          </a:xfrm>
          <a:prstGeom prst="rect">
            <a:avLst/>
          </a:prstGeom>
          <a:effectLst>
            <a:glow rad="38100">
              <a:schemeClr val="accent3">
                <a:satMod val="175000"/>
                <a:alpha val="40000"/>
              </a:schemeClr>
            </a:glow>
            <a:outerShdw blurRad="50800" dist="50800" dir="5400000" algn="ctr" rotWithShape="0">
              <a:schemeClr val="accent3">
                <a:lumMod val="50000"/>
                <a:alpha val="50000"/>
              </a:schemeClr>
            </a:outerShdw>
            <a:softEdge rad="12700"/>
          </a:effectLst>
          <a:scene3d>
            <a:camera prst="orthographicFront">
              <a:rot lat="0" lon="0" rev="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TextBox 23"/>
          <p:cNvSpPr txBox="1"/>
          <p:nvPr/>
        </p:nvSpPr>
        <p:spPr>
          <a:xfrm>
            <a:off x="1187624" y="5991896"/>
            <a:ext cx="1376539" cy="307777"/>
          </a:xfrm>
          <a:prstGeom prst="rect">
            <a:avLst/>
          </a:prstGeom>
          <a:noFill/>
        </p:spPr>
        <p:txBody>
          <a:bodyPr wrap="square" rtlCol="0">
            <a:spAutoFit/>
          </a:bodyPr>
          <a:lstStyle/>
          <a:p>
            <a:pPr algn="ctr" defTabSz="457200"/>
            <a:r>
              <a:rPr lang="de-DE" sz="1400" b="1" i="1" dirty="0">
                <a:solidFill>
                  <a:prstClr val="black"/>
                </a:solidFill>
              </a:rPr>
              <a:t>Erosion control</a:t>
            </a:r>
            <a:endParaRPr lang="en-GB" sz="1400" b="1" i="1" dirty="0">
              <a:solidFill>
                <a:prstClr val="black"/>
              </a:solidFill>
            </a:endParaRPr>
          </a:p>
        </p:txBody>
      </p:sp>
      <p:sp>
        <p:nvSpPr>
          <p:cNvPr id="35" name="TextBox 25"/>
          <p:cNvSpPr txBox="1"/>
          <p:nvPr/>
        </p:nvSpPr>
        <p:spPr>
          <a:xfrm>
            <a:off x="3851920" y="5991896"/>
            <a:ext cx="1699312" cy="307777"/>
          </a:xfrm>
          <a:prstGeom prst="rect">
            <a:avLst/>
          </a:prstGeom>
          <a:noFill/>
        </p:spPr>
        <p:txBody>
          <a:bodyPr wrap="square" rtlCol="0">
            <a:spAutoFit/>
          </a:bodyPr>
          <a:lstStyle/>
          <a:p>
            <a:pPr algn="ctr" defTabSz="457200"/>
            <a:r>
              <a:rPr lang="de-DE" sz="1400" b="1" i="1" dirty="0" err="1" smtClean="0">
                <a:solidFill>
                  <a:prstClr val="black"/>
                </a:solidFill>
              </a:rPr>
              <a:t>Water</a:t>
            </a:r>
            <a:r>
              <a:rPr lang="de-DE" sz="1400" b="1" i="1" dirty="0" smtClean="0">
                <a:solidFill>
                  <a:prstClr val="black"/>
                </a:solidFill>
              </a:rPr>
              <a:t> </a:t>
            </a:r>
            <a:r>
              <a:rPr lang="de-DE" sz="1400" b="1" i="1" dirty="0" err="1" smtClean="0">
                <a:solidFill>
                  <a:prstClr val="black"/>
                </a:solidFill>
              </a:rPr>
              <a:t>purification</a:t>
            </a:r>
            <a:endParaRPr lang="en-GB" sz="1400" b="1" i="1" dirty="0">
              <a:solidFill>
                <a:prstClr val="black"/>
              </a:solidFill>
            </a:endParaRPr>
          </a:p>
        </p:txBody>
      </p:sp>
      <p:sp>
        <p:nvSpPr>
          <p:cNvPr id="36" name="TextBox 26"/>
          <p:cNvSpPr txBox="1"/>
          <p:nvPr/>
        </p:nvSpPr>
        <p:spPr>
          <a:xfrm>
            <a:off x="179512" y="5703864"/>
            <a:ext cx="3315274" cy="307777"/>
          </a:xfrm>
          <a:prstGeom prst="rect">
            <a:avLst/>
          </a:prstGeom>
          <a:noFill/>
        </p:spPr>
        <p:txBody>
          <a:bodyPr wrap="square" rtlCol="0">
            <a:spAutoFit/>
          </a:bodyPr>
          <a:lstStyle/>
          <a:p>
            <a:pPr algn="ctr" defTabSz="457200"/>
            <a:r>
              <a:rPr lang="de-DE" sz="1400" b="1" i="1" dirty="0" err="1">
                <a:solidFill>
                  <a:prstClr val="black"/>
                </a:solidFill>
              </a:rPr>
              <a:t>Carbon</a:t>
            </a:r>
            <a:r>
              <a:rPr lang="de-DE" sz="1400" b="1" i="1" dirty="0">
                <a:solidFill>
                  <a:prstClr val="black"/>
                </a:solidFill>
              </a:rPr>
              <a:t> </a:t>
            </a:r>
            <a:r>
              <a:rPr lang="de-DE" sz="1400" b="1" i="1" dirty="0" err="1" smtClean="0">
                <a:solidFill>
                  <a:prstClr val="black"/>
                </a:solidFill>
              </a:rPr>
              <a:t>storage</a:t>
            </a:r>
            <a:r>
              <a:rPr lang="de-DE" sz="1400" b="1" i="1" dirty="0" smtClean="0">
                <a:solidFill>
                  <a:prstClr val="black"/>
                </a:solidFill>
              </a:rPr>
              <a:t> &amp; </a:t>
            </a:r>
            <a:r>
              <a:rPr lang="de-DE" sz="1400" b="1" i="1" dirty="0" err="1" smtClean="0">
                <a:solidFill>
                  <a:prstClr val="black"/>
                </a:solidFill>
              </a:rPr>
              <a:t>Local</a:t>
            </a:r>
            <a:r>
              <a:rPr lang="de-DE" sz="1400" b="1" i="1" dirty="0" smtClean="0">
                <a:solidFill>
                  <a:prstClr val="black"/>
                </a:solidFill>
              </a:rPr>
              <a:t> </a:t>
            </a:r>
            <a:r>
              <a:rPr lang="de-DE" sz="1400" b="1" i="1" dirty="0" err="1" smtClean="0">
                <a:solidFill>
                  <a:prstClr val="black"/>
                </a:solidFill>
              </a:rPr>
              <a:t>climate</a:t>
            </a:r>
            <a:r>
              <a:rPr lang="de-DE" sz="1400" b="1" i="1" dirty="0" smtClean="0">
                <a:solidFill>
                  <a:prstClr val="black"/>
                </a:solidFill>
              </a:rPr>
              <a:t> </a:t>
            </a:r>
            <a:r>
              <a:rPr lang="de-DE" sz="1400" b="1" i="1" dirty="0" err="1" smtClean="0">
                <a:solidFill>
                  <a:prstClr val="black"/>
                </a:solidFill>
              </a:rPr>
              <a:t>regulation</a:t>
            </a:r>
            <a:endParaRPr lang="en-GB" sz="1400" b="1" i="1" dirty="0">
              <a:solidFill>
                <a:prstClr val="black"/>
              </a:solidFill>
            </a:endParaRPr>
          </a:p>
        </p:txBody>
      </p:sp>
      <p:sp>
        <p:nvSpPr>
          <p:cNvPr id="38" name="TextBox 27"/>
          <p:cNvSpPr txBox="1"/>
          <p:nvPr/>
        </p:nvSpPr>
        <p:spPr>
          <a:xfrm>
            <a:off x="1115616" y="6283707"/>
            <a:ext cx="1512168" cy="307777"/>
          </a:xfrm>
          <a:prstGeom prst="rect">
            <a:avLst/>
          </a:prstGeom>
          <a:noFill/>
        </p:spPr>
        <p:txBody>
          <a:bodyPr wrap="square" rtlCol="0">
            <a:spAutoFit/>
          </a:bodyPr>
          <a:lstStyle/>
          <a:p>
            <a:pPr algn="ctr" defTabSz="457200"/>
            <a:r>
              <a:rPr lang="de-DE" sz="1400" b="1" i="1" dirty="0" smtClean="0">
                <a:solidFill>
                  <a:prstClr val="black"/>
                </a:solidFill>
              </a:rPr>
              <a:t>Water provision</a:t>
            </a:r>
            <a:endParaRPr lang="en-GB" sz="1400" b="1" i="1" dirty="0">
              <a:solidFill>
                <a:prstClr val="black"/>
              </a:solidFill>
            </a:endParaRPr>
          </a:p>
        </p:txBody>
      </p:sp>
      <p:sp>
        <p:nvSpPr>
          <p:cNvPr id="39" name="TextBox 28"/>
          <p:cNvSpPr txBox="1"/>
          <p:nvPr/>
        </p:nvSpPr>
        <p:spPr>
          <a:xfrm>
            <a:off x="4065586" y="5702172"/>
            <a:ext cx="1422186" cy="307777"/>
          </a:xfrm>
          <a:prstGeom prst="rect">
            <a:avLst/>
          </a:prstGeom>
          <a:noFill/>
        </p:spPr>
        <p:txBody>
          <a:bodyPr wrap="square" rtlCol="0">
            <a:spAutoFit/>
          </a:bodyPr>
          <a:lstStyle/>
          <a:p>
            <a:pPr algn="ctr" defTabSz="457200"/>
            <a:r>
              <a:rPr lang="de-DE" sz="1400" b="1" i="1" dirty="0" smtClean="0">
                <a:solidFill>
                  <a:prstClr val="black"/>
                </a:solidFill>
              </a:rPr>
              <a:t>Food </a:t>
            </a:r>
            <a:r>
              <a:rPr lang="de-DE" sz="1400" b="1" i="1" dirty="0" err="1" smtClean="0">
                <a:solidFill>
                  <a:prstClr val="black"/>
                </a:solidFill>
              </a:rPr>
              <a:t>provision</a:t>
            </a:r>
            <a:endParaRPr lang="en-GB" sz="1400" b="1" i="1" dirty="0">
              <a:solidFill>
                <a:prstClr val="black"/>
              </a:solidFill>
            </a:endParaRPr>
          </a:p>
        </p:txBody>
      </p:sp>
      <p:sp>
        <p:nvSpPr>
          <p:cNvPr id="42" name="Textfeld 41"/>
          <p:cNvSpPr txBox="1"/>
          <p:nvPr/>
        </p:nvSpPr>
        <p:spPr>
          <a:xfrm>
            <a:off x="28611" y="6608984"/>
            <a:ext cx="6868299" cy="246221"/>
          </a:xfrm>
          <a:prstGeom prst="rect">
            <a:avLst/>
          </a:prstGeom>
          <a:noFill/>
        </p:spPr>
        <p:txBody>
          <a:bodyPr wrap="square" rtlCol="0">
            <a:spAutoFit/>
          </a:bodyPr>
          <a:lstStyle/>
          <a:p>
            <a:pPr defTabSz="457200"/>
            <a:r>
              <a:rPr lang="de-DE" sz="1000" i="1" dirty="0" smtClean="0">
                <a:solidFill>
                  <a:prstClr val="black"/>
                </a:solidFill>
              </a:rPr>
              <a:t>© Copyrights </a:t>
            </a:r>
            <a:r>
              <a:rPr lang="de-DE" sz="1000" i="1" dirty="0" err="1" smtClean="0">
                <a:solidFill>
                  <a:prstClr val="black"/>
                </a:solidFill>
              </a:rPr>
              <a:t>of</a:t>
            </a:r>
            <a:r>
              <a:rPr lang="de-DE" sz="1000" i="1" dirty="0" smtClean="0">
                <a:solidFill>
                  <a:prstClr val="black"/>
                </a:solidFill>
              </a:rPr>
              <a:t> all </a:t>
            </a:r>
            <a:r>
              <a:rPr lang="de-DE" sz="1000" i="1" dirty="0" err="1" smtClean="0">
                <a:solidFill>
                  <a:prstClr val="black"/>
                </a:solidFill>
              </a:rPr>
              <a:t>pictures</a:t>
            </a:r>
            <a:r>
              <a:rPr lang="de-DE" sz="1000" i="1" dirty="0" smtClean="0">
                <a:solidFill>
                  <a:prstClr val="black"/>
                </a:solidFill>
              </a:rPr>
              <a:t>: Johannes Förster, UFZ 2015        Location: </a:t>
            </a:r>
            <a:r>
              <a:rPr lang="de-DE" sz="1000" i="1" dirty="0" err="1" smtClean="0">
                <a:solidFill>
                  <a:prstClr val="black"/>
                </a:solidFill>
              </a:rPr>
              <a:t>Pohnpei</a:t>
            </a:r>
            <a:r>
              <a:rPr lang="de-DE" sz="1000" i="1" dirty="0" smtClean="0">
                <a:solidFill>
                  <a:prstClr val="black"/>
                </a:solidFill>
              </a:rPr>
              <a:t>, Caroline Islands, </a:t>
            </a:r>
            <a:r>
              <a:rPr lang="de-DE" sz="1000" i="1" dirty="0" err="1" smtClean="0">
                <a:solidFill>
                  <a:prstClr val="black"/>
                </a:solidFill>
              </a:rPr>
              <a:t>Federated</a:t>
            </a:r>
            <a:r>
              <a:rPr lang="de-DE" sz="1000" i="1" dirty="0" smtClean="0">
                <a:solidFill>
                  <a:prstClr val="black"/>
                </a:solidFill>
              </a:rPr>
              <a:t> States </a:t>
            </a:r>
            <a:r>
              <a:rPr lang="de-DE" sz="1000" i="1" dirty="0" err="1" smtClean="0">
                <a:solidFill>
                  <a:prstClr val="black"/>
                </a:solidFill>
              </a:rPr>
              <a:t>of</a:t>
            </a:r>
            <a:r>
              <a:rPr lang="de-DE" sz="1000" i="1" dirty="0" smtClean="0">
                <a:solidFill>
                  <a:prstClr val="black"/>
                </a:solidFill>
              </a:rPr>
              <a:t> </a:t>
            </a:r>
            <a:r>
              <a:rPr lang="de-DE" sz="1000" i="1" dirty="0" err="1" smtClean="0">
                <a:solidFill>
                  <a:prstClr val="black"/>
                </a:solidFill>
              </a:rPr>
              <a:t>Micronesia</a:t>
            </a:r>
            <a:endParaRPr lang="de-DE" sz="1000" i="1" dirty="0">
              <a:solidFill>
                <a:prstClr val="black"/>
              </a:solidFill>
            </a:endParaRPr>
          </a:p>
        </p:txBody>
      </p:sp>
      <p:sp>
        <p:nvSpPr>
          <p:cNvPr id="43" name="TextBox 28"/>
          <p:cNvSpPr txBox="1"/>
          <p:nvPr/>
        </p:nvSpPr>
        <p:spPr>
          <a:xfrm>
            <a:off x="3707904" y="6279928"/>
            <a:ext cx="2191544" cy="307777"/>
          </a:xfrm>
          <a:prstGeom prst="rect">
            <a:avLst/>
          </a:prstGeom>
          <a:noFill/>
        </p:spPr>
        <p:txBody>
          <a:bodyPr wrap="square" rtlCol="0">
            <a:spAutoFit/>
          </a:bodyPr>
          <a:lstStyle/>
          <a:p>
            <a:pPr algn="ctr" defTabSz="457200"/>
            <a:r>
              <a:rPr lang="de-DE" sz="1400" b="1" i="1" dirty="0" smtClean="0">
                <a:solidFill>
                  <a:prstClr val="black"/>
                </a:solidFill>
              </a:rPr>
              <a:t>Hydropower </a:t>
            </a:r>
            <a:r>
              <a:rPr lang="de-DE" sz="1400" b="1" i="1" dirty="0" err="1" smtClean="0">
                <a:solidFill>
                  <a:prstClr val="black"/>
                </a:solidFill>
              </a:rPr>
              <a:t>production</a:t>
            </a:r>
            <a:endParaRPr lang="en-GB" sz="1400" b="1" i="1" dirty="0">
              <a:solidFill>
                <a:prstClr val="black"/>
              </a:solidFill>
            </a:endParaRPr>
          </a:p>
        </p:txBody>
      </p:sp>
      <p:sp>
        <p:nvSpPr>
          <p:cNvPr id="46" name="Textfeld 45"/>
          <p:cNvSpPr txBox="1"/>
          <p:nvPr/>
        </p:nvSpPr>
        <p:spPr>
          <a:xfrm>
            <a:off x="6197704" y="6608984"/>
            <a:ext cx="2952328" cy="246221"/>
          </a:xfrm>
          <a:prstGeom prst="rect">
            <a:avLst/>
          </a:prstGeom>
          <a:noFill/>
        </p:spPr>
        <p:txBody>
          <a:bodyPr wrap="square" rtlCol="0">
            <a:spAutoFit/>
          </a:bodyPr>
          <a:lstStyle/>
          <a:p>
            <a:pPr algn="r" defTabSz="457200"/>
            <a:r>
              <a:rPr lang="de-DE" sz="1000" i="1" dirty="0" smtClean="0">
                <a:solidFill>
                  <a:prstClr val="black"/>
                </a:solidFill>
              </a:rPr>
              <a:t>© Copyrights </a:t>
            </a:r>
            <a:r>
              <a:rPr lang="de-DE" sz="1000" i="1" dirty="0" err="1" smtClean="0">
                <a:solidFill>
                  <a:prstClr val="black"/>
                </a:solidFill>
              </a:rPr>
              <a:t>of</a:t>
            </a:r>
            <a:r>
              <a:rPr lang="de-DE" sz="1000" i="1" dirty="0" smtClean="0">
                <a:solidFill>
                  <a:prstClr val="black"/>
                </a:solidFill>
              </a:rPr>
              <a:t> </a:t>
            </a:r>
            <a:r>
              <a:rPr lang="de-DE" sz="1000" i="1" dirty="0" err="1" smtClean="0">
                <a:solidFill>
                  <a:prstClr val="black"/>
                </a:solidFill>
              </a:rPr>
              <a:t>icons</a:t>
            </a:r>
            <a:r>
              <a:rPr lang="de-DE" sz="1000" i="1" dirty="0" smtClean="0">
                <a:solidFill>
                  <a:prstClr val="black"/>
                </a:solidFill>
              </a:rPr>
              <a:t>: Jan Sasse </a:t>
            </a:r>
            <a:r>
              <a:rPr lang="de-DE" sz="1000" i="1" dirty="0" err="1" smtClean="0">
                <a:solidFill>
                  <a:prstClr val="black"/>
                </a:solidFill>
              </a:rPr>
              <a:t>for</a:t>
            </a:r>
            <a:r>
              <a:rPr lang="de-DE" sz="1000" i="1" dirty="0" smtClean="0">
                <a:solidFill>
                  <a:prstClr val="black"/>
                </a:solidFill>
              </a:rPr>
              <a:t> TEEB</a:t>
            </a:r>
            <a:endParaRPr lang="de-DE" sz="1000" i="1" dirty="0">
              <a:solidFill>
                <a:prstClr val="black"/>
              </a:solidFill>
            </a:endParaRPr>
          </a:p>
        </p:txBody>
      </p:sp>
      <p:pic>
        <p:nvPicPr>
          <p:cNvPr id="26" name="Picture 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flipH="1">
            <a:off x="2195736" y="3569467"/>
            <a:ext cx="691176" cy="664805"/>
          </a:xfrm>
          <a:prstGeom prst="rect">
            <a:avLst/>
          </a:prstGeom>
          <a:effectLst>
            <a:glow rad="38100">
              <a:schemeClr val="accent1">
                <a:satMod val="175000"/>
                <a:alpha val="40000"/>
              </a:schemeClr>
            </a:glow>
            <a:outerShdw blurRad="50800" dist="50800" dir="5400000" algn="ctr" rotWithShape="0">
              <a:schemeClr val="accent3">
                <a:lumMod val="50000"/>
                <a:alpha val="50000"/>
              </a:schemeClr>
            </a:outerShdw>
            <a:softEdge rad="127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 name="TextBox 23"/>
          <p:cNvSpPr txBox="1"/>
          <p:nvPr/>
        </p:nvSpPr>
        <p:spPr>
          <a:xfrm>
            <a:off x="71680" y="5271817"/>
            <a:ext cx="1620000" cy="360000"/>
          </a:xfrm>
          <a:prstGeom prst="rect">
            <a:avLst/>
          </a:prstGeom>
          <a:gradFill>
            <a:gsLst>
              <a:gs pos="0">
                <a:schemeClr val="accent3">
                  <a:lumMod val="20000"/>
                  <a:lumOff val="80000"/>
                </a:schemeClr>
              </a:gs>
              <a:gs pos="60000">
                <a:schemeClr val="accent3">
                  <a:lumMod val="40000"/>
                  <a:lumOff val="60000"/>
                </a:schemeClr>
              </a:gs>
              <a:gs pos="84000">
                <a:schemeClr val="accent3">
                  <a:lumMod val="60000"/>
                  <a:lumOff val="40000"/>
                </a:schemeClr>
              </a:gs>
              <a:gs pos="100000">
                <a:schemeClr val="accent3">
                  <a:lumMod val="75000"/>
                </a:schemeClr>
              </a:gs>
            </a:gsLst>
            <a:lin ang="5400000" scaled="0"/>
          </a:gradFill>
          <a:effectLst>
            <a:outerShdw blurRad="50800" dist="50800" dir="5400000" algn="ctr" rotWithShape="0">
              <a:schemeClr val="accent3">
                <a:lumMod val="20000"/>
                <a:lumOff val="80000"/>
              </a:schemeClr>
            </a:outerShdw>
          </a:effectLst>
        </p:spPr>
        <p:txBody>
          <a:bodyPr wrap="square" rtlCol="0">
            <a:spAutoFit/>
          </a:bodyPr>
          <a:lstStyle>
            <a:defPPr>
              <a:defRPr lang="en-US"/>
            </a:defPPr>
            <a:lvl1pPr algn="ctr">
              <a:defRPr sz="1500" b="1" i="1"/>
            </a:lvl1pPr>
          </a:lstStyle>
          <a:p>
            <a:pPr defTabSz="457200"/>
            <a:r>
              <a:rPr lang="de-DE" dirty="0" err="1" smtClean="0">
                <a:solidFill>
                  <a:prstClr val="black"/>
                </a:solidFill>
              </a:rPr>
              <a:t>upstream</a:t>
            </a:r>
            <a:endParaRPr lang="en-GB" dirty="0">
              <a:solidFill>
                <a:prstClr val="black"/>
              </a:solidFill>
            </a:endParaRPr>
          </a:p>
        </p:txBody>
      </p:sp>
      <p:sp>
        <p:nvSpPr>
          <p:cNvPr id="47" name="TextBox 23"/>
          <p:cNvSpPr txBox="1"/>
          <p:nvPr/>
        </p:nvSpPr>
        <p:spPr>
          <a:xfrm>
            <a:off x="2483768" y="5271816"/>
            <a:ext cx="1620000" cy="360000"/>
          </a:xfrm>
          <a:prstGeom prst="rect">
            <a:avLst/>
          </a:prstGeom>
          <a:gradFill>
            <a:gsLst>
              <a:gs pos="0">
                <a:schemeClr val="accent3">
                  <a:lumMod val="20000"/>
                  <a:lumOff val="80000"/>
                </a:schemeClr>
              </a:gs>
              <a:gs pos="60000">
                <a:schemeClr val="accent3">
                  <a:lumMod val="40000"/>
                  <a:lumOff val="60000"/>
                </a:schemeClr>
              </a:gs>
              <a:gs pos="84000">
                <a:schemeClr val="accent3">
                  <a:lumMod val="60000"/>
                  <a:lumOff val="40000"/>
                </a:schemeClr>
              </a:gs>
              <a:gs pos="100000">
                <a:schemeClr val="accent3">
                  <a:lumMod val="75000"/>
                </a:schemeClr>
              </a:gs>
            </a:gsLst>
            <a:lin ang="5400000" scaled="0"/>
          </a:gradFill>
          <a:effectLst>
            <a:outerShdw blurRad="50800" dist="50800" dir="5400000" algn="ctr" rotWithShape="0">
              <a:schemeClr val="accent3">
                <a:lumMod val="20000"/>
                <a:lumOff val="80000"/>
              </a:schemeClr>
            </a:outerShdw>
          </a:effectLst>
        </p:spPr>
        <p:txBody>
          <a:bodyPr wrap="square" rtlCol="0">
            <a:spAutoFit/>
          </a:bodyPr>
          <a:lstStyle>
            <a:defPPr>
              <a:defRPr lang="en-US"/>
            </a:defPPr>
            <a:lvl1pPr algn="ctr">
              <a:defRPr sz="1500" b="1" i="1"/>
            </a:lvl1pPr>
          </a:lstStyle>
          <a:p>
            <a:pPr defTabSz="457200"/>
            <a:r>
              <a:rPr lang="de-DE" dirty="0" err="1" smtClean="0">
                <a:solidFill>
                  <a:prstClr val="black"/>
                </a:solidFill>
              </a:rPr>
              <a:t>downstream</a:t>
            </a:r>
            <a:endParaRPr lang="en-GB" dirty="0">
              <a:solidFill>
                <a:prstClr val="black"/>
              </a:solidFill>
            </a:endParaRPr>
          </a:p>
        </p:txBody>
      </p:sp>
      <p:sp>
        <p:nvSpPr>
          <p:cNvPr id="50" name="Right Arrow 35"/>
          <p:cNvSpPr/>
          <p:nvPr/>
        </p:nvSpPr>
        <p:spPr>
          <a:xfrm>
            <a:off x="1756139" y="5344076"/>
            <a:ext cx="655621" cy="215482"/>
          </a:xfrm>
          <a:prstGeom prst="right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endParaRPr>
          </a:p>
        </p:txBody>
      </p:sp>
      <p:sp>
        <p:nvSpPr>
          <p:cNvPr id="51" name="Right Arrow 35"/>
          <p:cNvSpPr/>
          <p:nvPr/>
        </p:nvSpPr>
        <p:spPr>
          <a:xfrm>
            <a:off x="4204411" y="5344076"/>
            <a:ext cx="655621" cy="215482"/>
          </a:xfrm>
          <a:prstGeom prst="right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endParaRPr>
          </a:p>
        </p:txBody>
      </p:sp>
      <p:sp>
        <p:nvSpPr>
          <p:cNvPr id="5" name="Textfeld 4"/>
          <p:cNvSpPr txBox="1"/>
          <p:nvPr/>
        </p:nvSpPr>
        <p:spPr>
          <a:xfrm>
            <a:off x="179513" y="184826"/>
            <a:ext cx="3377970" cy="584775"/>
          </a:xfrm>
          <a:prstGeom prst="rect">
            <a:avLst/>
          </a:prstGeom>
          <a:noFill/>
          <a:effectLst>
            <a:outerShdw blurRad="50800" dist="50800" dir="5400000" algn="ctr" rotWithShape="0">
              <a:schemeClr val="accent3">
                <a:lumMod val="20000"/>
                <a:lumOff val="80000"/>
              </a:schemeClr>
            </a:outerShdw>
          </a:effectLst>
        </p:spPr>
        <p:txBody>
          <a:bodyPr wrap="square" rtlCol="0">
            <a:spAutoFit/>
          </a:bodyPr>
          <a:lstStyle/>
          <a:p>
            <a:pPr algn="ctr" defTabSz="457200"/>
            <a:r>
              <a:rPr lang="de-DE" sz="3200" dirty="0" err="1">
                <a:solidFill>
                  <a:prstClr val="black"/>
                </a:solidFill>
              </a:rPr>
              <a:t>Ridge</a:t>
            </a:r>
            <a:endParaRPr lang="en-US" sz="2400" dirty="0" err="1">
              <a:solidFill>
                <a:prstClr val="black"/>
              </a:solidFill>
            </a:endParaRPr>
          </a:p>
        </p:txBody>
      </p:sp>
      <p:sp>
        <p:nvSpPr>
          <p:cNvPr id="55" name="Right Arrow 35"/>
          <p:cNvSpPr/>
          <p:nvPr/>
        </p:nvSpPr>
        <p:spPr>
          <a:xfrm>
            <a:off x="2931160" y="375952"/>
            <a:ext cx="655621" cy="215482"/>
          </a:xfrm>
          <a:prstGeom prst="rightArrow">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endParaRPr>
          </a:p>
        </p:txBody>
      </p:sp>
      <p:grpSp>
        <p:nvGrpSpPr>
          <p:cNvPr id="8" name="Gruppieren 7"/>
          <p:cNvGrpSpPr/>
          <p:nvPr/>
        </p:nvGrpSpPr>
        <p:grpSpPr>
          <a:xfrm>
            <a:off x="3756923" y="188058"/>
            <a:ext cx="5322671" cy="6399647"/>
            <a:chOff x="3756923" y="188058"/>
            <a:chExt cx="5322671" cy="6399647"/>
          </a:xfrm>
        </p:grpSpPr>
        <p:grpSp>
          <p:nvGrpSpPr>
            <p:cNvPr id="3" name="Gruppieren 2"/>
            <p:cNvGrpSpPr/>
            <p:nvPr/>
          </p:nvGrpSpPr>
          <p:grpSpPr>
            <a:xfrm>
              <a:off x="4206216" y="987290"/>
              <a:ext cx="4873378" cy="5600415"/>
              <a:chOff x="4206216" y="987290"/>
              <a:chExt cx="4873378" cy="5600415"/>
            </a:xfrm>
          </p:grpSpPr>
          <p:pic>
            <p:nvPicPr>
              <p:cNvPr id="18" name="Grafik 17"/>
              <p:cNvPicPr>
                <a:picLocks noChangeAspect="1"/>
              </p:cNvPicPr>
              <p:nvPr/>
            </p:nvPicPr>
            <p:blipFill rotWithShape="1">
              <a:blip r:embed="rId14" cstate="print">
                <a:extLst>
                  <a:ext uri="{28A0092B-C50C-407E-A947-70E740481C1C}">
                    <a14:useLocalDpi xmlns:a14="http://schemas.microsoft.com/office/drawing/2010/main" val="0"/>
                  </a:ext>
                </a:extLst>
              </a:blip>
              <a:srcRect l="4051" t="15936" b="20879"/>
              <a:stretch/>
            </p:blipFill>
            <p:spPr>
              <a:xfrm>
                <a:off x="4861631" y="2177363"/>
                <a:ext cx="4217963" cy="1922298"/>
              </a:xfrm>
              <a:prstGeom prst="rect">
                <a:avLst/>
              </a:prstGeom>
              <a:effectLst>
                <a:glow rad="38100">
                  <a:schemeClr val="accent5">
                    <a:satMod val="175000"/>
                    <a:alpha val="40000"/>
                  </a:schemeClr>
                </a:glow>
                <a:outerShdw blurRad="50800" dist="50800" dir="5400000" algn="ctr" rotWithShape="0">
                  <a:schemeClr val="accent3">
                    <a:lumMod val="50000"/>
                    <a:alpha val="50000"/>
                  </a:schemeClr>
                </a:outerShdw>
                <a:softEdge rad="12700"/>
              </a:effectLst>
            </p:spPr>
          </p:pic>
          <p:pic>
            <p:nvPicPr>
              <p:cNvPr id="10" name="Grafik 9"/>
              <p:cNvPicPr>
                <a:picLocks noChangeAspect="1"/>
              </p:cNvPicPr>
              <p:nvPr/>
            </p:nvPicPr>
            <p:blipFill rotWithShape="1">
              <a:blip r:embed="rId15" cstate="print">
                <a:extLst>
                  <a:ext uri="{28A0092B-C50C-407E-A947-70E740481C1C}">
                    <a14:useLocalDpi xmlns:a14="http://schemas.microsoft.com/office/drawing/2010/main" val="0"/>
                  </a:ext>
                </a:extLst>
              </a:blip>
              <a:srcRect t="17378" b="6389"/>
              <a:stretch/>
            </p:blipFill>
            <p:spPr>
              <a:xfrm>
                <a:off x="5802605" y="987290"/>
                <a:ext cx="2048358" cy="1041253"/>
              </a:xfrm>
              <a:prstGeom prst="rect">
                <a:avLst/>
              </a:prstGeom>
              <a:ln w="9525">
                <a:noFill/>
                <a:miter lim="800000"/>
                <a:headEnd/>
                <a:tailEnd/>
              </a:ln>
              <a:effectLst>
                <a:glow rad="38100">
                  <a:srgbClr val="7030A0">
                    <a:alpha val="40000"/>
                  </a:srgbClr>
                </a:glow>
                <a:outerShdw blurRad="50800" dist="38100" dir="2700000" algn="tl" rotWithShape="0">
                  <a:srgbClr val="7030A0">
                    <a:alpha val="40000"/>
                  </a:srgbClr>
                </a:outerShdw>
              </a:effectLst>
            </p:spPr>
          </p:pic>
          <p:pic>
            <p:nvPicPr>
              <p:cNvPr id="17" name="Grafik 16"/>
              <p:cNvPicPr>
                <a:picLocks noChangeAspect="1"/>
              </p:cNvPicPr>
              <p:nvPr/>
            </p:nvPicPr>
            <p:blipFill rotWithShape="1">
              <a:blip r:embed="rId16" cstate="print">
                <a:extLst>
                  <a:ext uri="{28A0092B-C50C-407E-A947-70E740481C1C}">
                    <a14:useLocalDpi xmlns:a14="http://schemas.microsoft.com/office/drawing/2010/main" val="0"/>
                  </a:ext>
                </a:extLst>
              </a:blip>
              <a:srcRect l="14321" t="38631" r="26622" b="509"/>
              <a:stretch/>
            </p:blipFill>
            <p:spPr>
              <a:xfrm>
                <a:off x="7308304" y="4008852"/>
                <a:ext cx="1771290" cy="1217189"/>
              </a:xfrm>
              <a:prstGeom prst="rect">
                <a:avLst/>
              </a:prstGeom>
              <a:effectLst>
                <a:glow rad="38100">
                  <a:schemeClr val="accent5">
                    <a:satMod val="175000"/>
                    <a:alpha val="40000"/>
                  </a:schemeClr>
                </a:glow>
                <a:outerShdw blurRad="50800" dist="50800" dir="5400000" algn="ctr" rotWithShape="0">
                  <a:schemeClr val="accent3">
                    <a:lumMod val="50000"/>
                    <a:alpha val="50000"/>
                  </a:schemeClr>
                </a:outerShdw>
                <a:softEdge rad="12700"/>
              </a:effectLst>
            </p:spPr>
          </p:pic>
          <p:pic>
            <p:nvPicPr>
              <p:cNvPr id="29" name="Picture 8"/>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193949" y="3516664"/>
                <a:ext cx="691200" cy="675032"/>
              </a:xfrm>
              <a:prstGeom prst="rect">
                <a:avLst/>
              </a:prstGeom>
              <a:effectLst>
                <a:glow rad="38100">
                  <a:schemeClr val="accent1">
                    <a:satMod val="175000"/>
                    <a:alpha val="40000"/>
                  </a:schemeClr>
                </a:glow>
                <a:outerShdw blurRad="50800" dist="50800" dir="5400000" algn="ctr" rotWithShape="0">
                  <a:schemeClr val="accent3">
                    <a:lumMod val="50000"/>
                    <a:alpha val="50000"/>
                  </a:schemeClr>
                </a:outerShdw>
                <a:softEdge rad="127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 name="TextBox 28"/>
              <p:cNvSpPr txBox="1"/>
              <p:nvPr/>
            </p:nvSpPr>
            <p:spPr>
              <a:xfrm>
                <a:off x="6732240" y="5703864"/>
                <a:ext cx="1929776" cy="307777"/>
              </a:xfrm>
              <a:prstGeom prst="rect">
                <a:avLst/>
              </a:prstGeom>
              <a:noFill/>
            </p:spPr>
            <p:txBody>
              <a:bodyPr wrap="square" rtlCol="0">
                <a:spAutoFit/>
              </a:bodyPr>
              <a:lstStyle/>
              <a:p>
                <a:pPr algn="ctr" defTabSz="457200"/>
                <a:r>
                  <a:rPr lang="de-DE" sz="1400" b="1" i="1" dirty="0" err="1" smtClean="0">
                    <a:solidFill>
                      <a:prstClr val="black"/>
                    </a:solidFill>
                  </a:rPr>
                  <a:t>Recreation</a:t>
                </a:r>
                <a:r>
                  <a:rPr lang="de-DE" sz="1400" b="1" i="1" dirty="0" smtClean="0">
                    <a:solidFill>
                      <a:prstClr val="black"/>
                    </a:solidFill>
                  </a:rPr>
                  <a:t> &amp; </a:t>
                </a:r>
                <a:r>
                  <a:rPr lang="de-DE" sz="1400" b="1" i="1" dirty="0" err="1" smtClean="0">
                    <a:solidFill>
                      <a:prstClr val="black"/>
                    </a:solidFill>
                  </a:rPr>
                  <a:t>Tourism</a:t>
                </a:r>
                <a:endParaRPr lang="en-GB" sz="1400" b="1" i="1" dirty="0">
                  <a:solidFill>
                    <a:prstClr val="black"/>
                  </a:solidFill>
                </a:endParaRPr>
              </a:p>
            </p:txBody>
          </p:sp>
          <p:sp>
            <p:nvSpPr>
              <p:cNvPr id="40" name="TextBox 30"/>
              <p:cNvSpPr txBox="1"/>
              <p:nvPr/>
            </p:nvSpPr>
            <p:spPr>
              <a:xfrm>
                <a:off x="6306201" y="6279928"/>
                <a:ext cx="2735334" cy="307777"/>
              </a:xfrm>
              <a:prstGeom prst="rect">
                <a:avLst/>
              </a:prstGeom>
              <a:noFill/>
            </p:spPr>
            <p:txBody>
              <a:bodyPr wrap="square" rtlCol="0">
                <a:spAutoFit/>
              </a:bodyPr>
              <a:lstStyle/>
              <a:p>
                <a:pPr algn="ctr" defTabSz="457200"/>
                <a:r>
                  <a:rPr lang="de-DE" sz="1400" b="1" i="1" dirty="0" smtClean="0">
                    <a:solidFill>
                      <a:prstClr val="black"/>
                    </a:solidFill>
                  </a:rPr>
                  <a:t>Moderation </a:t>
                </a:r>
                <a:r>
                  <a:rPr lang="de-DE" sz="1400" b="1" i="1" dirty="0" err="1" smtClean="0">
                    <a:solidFill>
                      <a:prstClr val="black"/>
                    </a:solidFill>
                  </a:rPr>
                  <a:t>of</a:t>
                </a:r>
                <a:r>
                  <a:rPr lang="de-DE" sz="1400" b="1" i="1" dirty="0" smtClean="0">
                    <a:solidFill>
                      <a:prstClr val="black"/>
                    </a:solidFill>
                  </a:rPr>
                  <a:t> extreme </a:t>
                </a:r>
                <a:r>
                  <a:rPr lang="de-DE" sz="1400" b="1" i="1" dirty="0" err="1" smtClean="0">
                    <a:solidFill>
                      <a:prstClr val="black"/>
                    </a:solidFill>
                  </a:rPr>
                  <a:t>events</a:t>
                </a:r>
                <a:r>
                  <a:rPr lang="de-DE" sz="1400" b="1" i="1" dirty="0" smtClean="0">
                    <a:solidFill>
                      <a:prstClr val="black"/>
                    </a:solidFill>
                  </a:rPr>
                  <a:t> </a:t>
                </a:r>
              </a:p>
            </p:txBody>
          </p:sp>
          <p:sp>
            <p:nvSpPr>
              <p:cNvPr id="20" name="Rechteck 19"/>
              <p:cNvSpPr/>
              <p:nvPr/>
            </p:nvSpPr>
            <p:spPr>
              <a:xfrm>
                <a:off x="6737764" y="5991896"/>
                <a:ext cx="1872208" cy="307777"/>
              </a:xfrm>
              <a:prstGeom prst="rect">
                <a:avLst/>
              </a:prstGeom>
            </p:spPr>
            <p:txBody>
              <a:bodyPr wrap="square">
                <a:spAutoFit/>
              </a:bodyPr>
              <a:lstStyle/>
              <a:p>
                <a:pPr algn="ctr" defTabSz="457200"/>
                <a:r>
                  <a:rPr lang="de-DE" sz="1400" b="1" i="1" dirty="0" err="1">
                    <a:solidFill>
                      <a:prstClr val="black"/>
                    </a:solidFill>
                  </a:rPr>
                  <a:t>Coastal</a:t>
                </a:r>
                <a:r>
                  <a:rPr lang="de-DE" sz="1400" b="1" i="1" dirty="0">
                    <a:solidFill>
                      <a:prstClr val="black"/>
                    </a:solidFill>
                  </a:rPr>
                  <a:t> </a:t>
                </a:r>
                <a:r>
                  <a:rPr lang="de-DE" sz="1400" b="1" i="1" dirty="0" err="1" smtClean="0">
                    <a:solidFill>
                      <a:prstClr val="black"/>
                    </a:solidFill>
                  </a:rPr>
                  <a:t>protection</a:t>
                </a:r>
                <a:endParaRPr lang="en-GB" sz="1400" b="1" i="1" dirty="0">
                  <a:solidFill>
                    <a:prstClr val="black"/>
                  </a:solidFill>
                </a:endParaRPr>
              </a:p>
            </p:txBody>
          </p:sp>
          <p:pic>
            <p:nvPicPr>
              <p:cNvPr id="15" name="Grafik 14"/>
              <p:cNvPicPr>
                <a:picLocks noChangeAspect="1"/>
              </p:cNvPicPr>
              <p:nvPr/>
            </p:nvPicPr>
            <p:blipFill rotWithShape="1">
              <a:blip r:embed="rId18" cstate="print">
                <a:extLst>
                  <a:ext uri="{28A0092B-C50C-407E-A947-70E740481C1C}">
                    <a14:useLocalDpi xmlns:a14="http://schemas.microsoft.com/office/drawing/2010/main" val="0"/>
                  </a:ext>
                </a:extLst>
              </a:blip>
              <a:srcRect r="14137"/>
              <a:stretch/>
            </p:blipFill>
            <p:spPr>
              <a:xfrm>
                <a:off x="4206216" y="4002632"/>
                <a:ext cx="1558740" cy="1223681"/>
              </a:xfrm>
              <a:prstGeom prst="rect">
                <a:avLst/>
              </a:prstGeom>
              <a:effectLst>
                <a:glow rad="38100">
                  <a:schemeClr val="accent1">
                    <a:satMod val="175000"/>
                    <a:alpha val="40000"/>
                  </a:schemeClr>
                </a:glow>
                <a:outerShdw blurRad="50800" dist="50800" dir="5400000" algn="ctr" rotWithShape="0">
                  <a:schemeClr val="accent3">
                    <a:lumMod val="50000"/>
                    <a:alpha val="50000"/>
                  </a:schemeClr>
                </a:outerShdw>
                <a:softEdge rad="12700"/>
              </a:effectLst>
            </p:spPr>
          </p:pic>
          <p:pic>
            <p:nvPicPr>
              <p:cNvPr id="16" name="Grafik 15"/>
              <p:cNvPicPr>
                <a:picLocks noChangeAspect="1"/>
              </p:cNvPicPr>
              <p:nvPr/>
            </p:nvPicPr>
            <p:blipFill rotWithShape="1">
              <a:blip r:embed="rId19" cstate="print">
                <a:extLst>
                  <a:ext uri="{28A0092B-C50C-407E-A947-70E740481C1C}">
                    <a14:useLocalDpi xmlns:a14="http://schemas.microsoft.com/office/drawing/2010/main" val="0"/>
                  </a:ext>
                </a:extLst>
              </a:blip>
              <a:srcRect l="14432"/>
              <a:stretch/>
            </p:blipFill>
            <p:spPr>
              <a:xfrm>
                <a:off x="5764956" y="4015783"/>
                <a:ext cx="1543348" cy="1217815"/>
              </a:xfrm>
              <a:prstGeom prst="rect">
                <a:avLst/>
              </a:prstGeom>
              <a:effectLst>
                <a:glow rad="38100">
                  <a:schemeClr val="accent5">
                    <a:satMod val="175000"/>
                    <a:alpha val="40000"/>
                  </a:schemeClr>
                </a:glow>
                <a:outerShdw blurRad="50800" dist="50800" dir="5400000" algn="ctr" rotWithShape="0">
                  <a:schemeClr val="accent3">
                    <a:lumMod val="50000"/>
                    <a:alpha val="50000"/>
                  </a:schemeClr>
                </a:outerShdw>
                <a:softEdge rad="12700"/>
              </a:effectLst>
            </p:spPr>
          </p:pic>
          <p:pic>
            <p:nvPicPr>
              <p:cNvPr id="24" name="Picture 11"/>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732240" y="4585570"/>
                <a:ext cx="691200" cy="640526"/>
              </a:xfrm>
              <a:prstGeom prst="rect">
                <a:avLst/>
              </a:prstGeom>
              <a:effectLst>
                <a:glow rad="38100">
                  <a:schemeClr val="accent3">
                    <a:satMod val="175000"/>
                    <a:alpha val="40000"/>
                  </a:schemeClr>
                </a:glow>
                <a:outerShdw blurRad="50800" dist="50800" dir="5400000" algn="ctr" rotWithShape="0">
                  <a:schemeClr val="accent3">
                    <a:lumMod val="50000"/>
                    <a:alpha val="50000"/>
                  </a:schemeClr>
                </a:outerShdw>
                <a:softEdge rad="127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5"/>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701576" y="997018"/>
                <a:ext cx="691200" cy="701063"/>
              </a:xfrm>
              <a:prstGeom prst="rect">
                <a:avLst/>
              </a:prstGeom>
              <a:ln w="9525">
                <a:noFill/>
                <a:miter lim="800000"/>
                <a:headEnd/>
                <a:tailEnd/>
              </a:ln>
              <a:effectLst>
                <a:glow rad="38100">
                  <a:srgbClr val="7030A0">
                    <a:alpha val="40000"/>
                  </a:srgbClr>
                </a:glow>
                <a:outerShdw blurRad="50800" dist="38100" dir="2700000" algn="tl" rotWithShape="0">
                  <a:srgbClr val="7030A0">
                    <a:alpha val="40000"/>
                  </a:srgbClr>
                </a:outerShdw>
              </a:effectLst>
              <a:extLst>
                <a:ext uri="{909E8E84-426E-40DD-AFC4-6F175D3DCCD1}">
                  <a14:hiddenFill xmlns:a14="http://schemas.microsoft.com/office/drawing/2010/main">
                    <a:solidFill>
                      <a:schemeClr val="accent1"/>
                    </a:solidFill>
                  </a14:hiddenFill>
                </a:ext>
              </a:extLst>
            </p:spPr>
          </p:pic>
          <p:sp>
            <p:nvSpPr>
              <p:cNvPr id="48" name="TextBox 25"/>
              <p:cNvSpPr txBox="1"/>
              <p:nvPr/>
            </p:nvSpPr>
            <p:spPr>
              <a:xfrm>
                <a:off x="4932040" y="5271817"/>
                <a:ext cx="1620000" cy="323165"/>
              </a:xfrm>
              <a:prstGeom prst="rect">
                <a:avLst/>
              </a:prstGeom>
              <a:gradFill>
                <a:gsLst>
                  <a:gs pos="0">
                    <a:schemeClr val="accent1">
                      <a:lumMod val="20000"/>
                      <a:lumOff val="80000"/>
                    </a:schemeClr>
                  </a:gs>
                  <a:gs pos="60000">
                    <a:schemeClr val="tx2">
                      <a:lumMod val="20000"/>
                      <a:lumOff val="80000"/>
                    </a:schemeClr>
                  </a:gs>
                  <a:gs pos="84000">
                    <a:schemeClr val="tx2">
                      <a:lumMod val="40000"/>
                      <a:lumOff val="60000"/>
                    </a:schemeClr>
                  </a:gs>
                  <a:gs pos="100000">
                    <a:schemeClr val="tx2">
                      <a:lumMod val="60000"/>
                      <a:lumOff val="40000"/>
                    </a:schemeClr>
                  </a:gs>
                </a:gsLst>
                <a:lin ang="5400000" scaled="0"/>
              </a:gradFill>
              <a:effectLst>
                <a:outerShdw blurRad="50800" dist="50800" dir="5400000" algn="ctr" rotWithShape="0">
                  <a:schemeClr val="tx2">
                    <a:lumMod val="20000"/>
                    <a:lumOff val="80000"/>
                  </a:schemeClr>
                </a:outerShdw>
              </a:effectLst>
            </p:spPr>
            <p:txBody>
              <a:bodyPr wrap="square" rtlCol="0">
                <a:spAutoFit/>
              </a:bodyPr>
              <a:lstStyle>
                <a:defPPr>
                  <a:defRPr lang="en-US"/>
                </a:defPPr>
                <a:lvl1pPr algn="ctr">
                  <a:defRPr sz="1500" b="1" i="1"/>
                </a:lvl1pPr>
              </a:lstStyle>
              <a:p>
                <a:pPr defTabSz="457200"/>
                <a:r>
                  <a:rPr lang="de-DE" dirty="0" err="1" smtClean="0">
                    <a:solidFill>
                      <a:prstClr val="black"/>
                    </a:solidFill>
                  </a:rPr>
                  <a:t>coastline</a:t>
                </a:r>
                <a:endParaRPr lang="en-GB" dirty="0">
                  <a:solidFill>
                    <a:prstClr val="black"/>
                  </a:solidFill>
                </a:endParaRPr>
              </a:p>
            </p:txBody>
          </p:sp>
          <p:sp>
            <p:nvSpPr>
              <p:cNvPr id="49" name="TextBox 25"/>
              <p:cNvSpPr txBox="1"/>
              <p:nvPr/>
            </p:nvSpPr>
            <p:spPr>
              <a:xfrm>
                <a:off x="7416496" y="5271817"/>
                <a:ext cx="1620000" cy="360000"/>
              </a:xfrm>
              <a:prstGeom prst="rect">
                <a:avLst/>
              </a:prstGeom>
              <a:gradFill>
                <a:gsLst>
                  <a:gs pos="0">
                    <a:schemeClr val="accent1">
                      <a:lumMod val="20000"/>
                      <a:lumOff val="80000"/>
                    </a:schemeClr>
                  </a:gs>
                  <a:gs pos="60000">
                    <a:schemeClr val="tx2">
                      <a:lumMod val="20000"/>
                      <a:lumOff val="80000"/>
                    </a:schemeClr>
                  </a:gs>
                  <a:gs pos="84000">
                    <a:schemeClr val="tx2">
                      <a:lumMod val="40000"/>
                      <a:lumOff val="60000"/>
                    </a:schemeClr>
                  </a:gs>
                  <a:gs pos="100000">
                    <a:schemeClr val="tx2">
                      <a:lumMod val="60000"/>
                      <a:lumOff val="40000"/>
                    </a:schemeClr>
                  </a:gs>
                </a:gsLst>
                <a:lin ang="5400000" scaled="0"/>
              </a:gradFill>
              <a:effectLst>
                <a:outerShdw blurRad="50800" dist="50800" dir="5400000" algn="ctr" rotWithShape="0">
                  <a:schemeClr val="tx2">
                    <a:lumMod val="20000"/>
                    <a:lumOff val="80000"/>
                  </a:schemeClr>
                </a:outerShdw>
              </a:effectLst>
            </p:spPr>
            <p:txBody>
              <a:bodyPr wrap="square" rtlCol="0">
                <a:spAutoFit/>
              </a:bodyPr>
              <a:lstStyle>
                <a:defPPr>
                  <a:defRPr lang="en-US"/>
                </a:defPPr>
                <a:lvl1pPr algn="ctr">
                  <a:defRPr sz="1500" b="1" i="1"/>
                </a:lvl1pPr>
              </a:lstStyle>
              <a:p>
                <a:pPr defTabSz="457200"/>
                <a:r>
                  <a:rPr lang="de-DE" dirty="0" err="1" smtClean="0">
                    <a:solidFill>
                      <a:prstClr val="black"/>
                    </a:solidFill>
                  </a:rPr>
                  <a:t>reef</a:t>
                </a:r>
                <a:endParaRPr lang="en-GB" dirty="0">
                  <a:solidFill>
                    <a:prstClr val="black"/>
                  </a:solidFill>
                </a:endParaRPr>
              </a:p>
            </p:txBody>
          </p:sp>
          <p:sp>
            <p:nvSpPr>
              <p:cNvPr id="52" name="Right Arrow 35"/>
              <p:cNvSpPr/>
              <p:nvPr/>
            </p:nvSpPr>
            <p:spPr>
              <a:xfrm>
                <a:off x="6652683" y="5347754"/>
                <a:ext cx="655621" cy="215482"/>
              </a:xfrm>
              <a:prstGeom prst="right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endParaRPr>
              </a:p>
            </p:txBody>
          </p:sp>
          <p:pic>
            <p:nvPicPr>
              <p:cNvPr id="27" name="Picture 9"/>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464976" y="3613824"/>
                <a:ext cx="691200" cy="649880"/>
              </a:xfrm>
              <a:prstGeom prst="rect">
                <a:avLst/>
              </a:prstGeom>
              <a:effectLst>
                <a:glow rad="38100">
                  <a:schemeClr val="accent3">
                    <a:satMod val="175000"/>
                    <a:alpha val="40000"/>
                  </a:schemeClr>
                </a:glow>
                <a:outerShdw blurRad="50800" dist="50800" dir="5400000" algn="ctr" rotWithShape="0">
                  <a:schemeClr val="accent3">
                    <a:lumMod val="50000"/>
                    <a:alpha val="50000"/>
                  </a:schemeClr>
                </a:outerShdw>
                <a:softEdge rad="127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53" name="Textfeld 52"/>
            <p:cNvSpPr txBox="1"/>
            <p:nvPr/>
          </p:nvSpPr>
          <p:spPr>
            <a:xfrm>
              <a:off x="3756923" y="191306"/>
              <a:ext cx="1165259" cy="584775"/>
            </a:xfrm>
            <a:prstGeom prst="rect">
              <a:avLst/>
            </a:prstGeom>
            <a:noFill/>
            <a:effectLst>
              <a:outerShdw blurRad="50800" dist="50800" dir="5400000" algn="ctr" rotWithShape="0">
                <a:schemeClr val="accent3">
                  <a:lumMod val="20000"/>
                  <a:lumOff val="80000"/>
                </a:schemeClr>
              </a:outerShdw>
            </a:effectLst>
          </p:spPr>
          <p:txBody>
            <a:bodyPr wrap="square" rtlCol="0">
              <a:spAutoFit/>
            </a:bodyPr>
            <a:lstStyle/>
            <a:p>
              <a:pPr algn="ctr" defTabSz="457200"/>
              <a:r>
                <a:rPr lang="de-DE" sz="3200" dirty="0" err="1" smtClean="0">
                  <a:solidFill>
                    <a:prstClr val="black"/>
                  </a:solidFill>
                </a:rPr>
                <a:t>to</a:t>
              </a:r>
              <a:r>
                <a:rPr lang="de-DE" sz="3200" dirty="0" smtClean="0">
                  <a:solidFill>
                    <a:prstClr val="black"/>
                  </a:solidFill>
                </a:rPr>
                <a:t>              </a:t>
              </a:r>
              <a:endParaRPr lang="en-US" sz="2400" dirty="0" err="1">
                <a:solidFill>
                  <a:prstClr val="black"/>
                </a:solidFill>
              </a:endParaRPr>
            </a:p>
          </p:txBody>
        </p:sp>
        <p:sp>
          <p:nvSpPr>
            <p:cNvPr id="54" name="Textfeld 53"/>
            <p:cNvSpPr txBox="1"/>
            <p:nvPr/>
          </p:nvSpPr>
          <p:spPr>
            <a:xfrm>
              <a:off x="5369670" y="188058"/>
              <a:ext cx="2762655" cy="584775"/>
            </a:xfrm>
            <a:prstGeom prst="rect">
              <a:avLst/>
            </a:prstGeom>
            <a:noFill/>
            <a:effectLst>
              <a:outerShdw blurRad="50800" dist="50800" dir="5400000" algn="ctr" rotWithShape="0">
                <a:schemeClr val="accent3">
                  <a:lumMod val="20000"/>
                  <a:lumOff val="80000"/>
                </a:schemeClr>
              </a:outerShdw>
            </a:effectLst>
          </p:spPr>
          <p:txBody>
            <a:bodyPr wrap="square" rtlCol="0">
              <a:spAutoFit/>
            </a:bodyPr>
            <a:lstStyle/>
            <a:p>
              <a:pPr defTabSz="457200"/>
              <a:r>
                <a:rPr lang="de-DE" sz="3200" dirty="0" smtClean="0">
                  <a:solidFill>
                    <a:prstClr val="black"/>
                  </a:solidFill>
                </a:rPr>
                <a:t>        </a:t>
              </a:r>
              <a:r>
                <a:rPr lang="de-DE" sz="3200" dirty="0" err="1" smtClean="0">
                  <a:solidFill>
                    <a:prstClr val="black"/>
                  </a:solidFill>
                </a:rPr>
                <a:t>Reef</a:t>
              </a:r>
              <a:endParaRPr lang="en-US" sz="2400" dirty="0" err="1">
                <a:solidFill>
                  <a:prstClr val="black"/>
                </a:solidFill>
              </a:endParaRPr>
            </a:p>
          </p:txBody>
        </p:sp>
        <p:sp>
          <p:nvSpPr>
            <p:cNvPr id="57" name="Right Arrow 35"/>
            <p:cNvSpPr/>
            <p:nvPr/>
          </p:nvSpPr>
          <p:spPr>
            <a:xfrm>
              <a:off x="5159961" y="369472"/>
              <a:ext cx="655621" cy="215482"/>
            </a:xfrm>
            <a:prstGeom prst="rightArrow">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endParaRPr>
            </a:p>
          </p:txBody>
        </p:sp>
      </p:grpSp>
      <p:pic>
        <p:nvPicPr>
          <p:cNvPr id="1028" name="Picture 4"/>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170432" y="3845564"/>
            <a:ext cx="691200" cy="661216"/>
          </a:xfrm>
          <a:prstGeom prst="rect">
            <a:avLst/>
          </a:prstGeom>
          <a:effectLst>
            <a:glow rad="38100">
              <a:schemeClr val="accent1">
                <a:satMod val="175000"/>
                <a:alpha val="40000"/>
              </a:schemeClr>
            </a:glow>
            <a:outerShdw blurRad="50800" dist="50800" dir="5400000" algn="ctr" rotWithShape="0">
              <a:schemeClr val="accent3">
                <a:lumMod val="50000"/>
                <a:alpha val="50000"/>
              </a:schemeClr>
            </a:outerShdw>
            <a:softEdge rad="127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0833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endParaRPr lang="en-US" dirty="0"/>
          </a:p>
        </p:txBody>
      </p:sp>
      <p:sp>
        <p:nvSpPr>
          <p:cNvPr id="4" name="Foliennummernplatzhalter 3"/>
          <p:cNvSpPr>
            <a:spLocks noGrp="1"/>
          </p:cNvSpPr>
          <p:nvPr>
            <p:ph type="sldNum" sz="quarter" idx="10"/>
          </p:nvPr>
        </p:nvSpPr>
        <p:spPr/>
        <p:txBody>
          <a:bodyPr/>
          <a:lstStyle/>
          <a:p>
            <a:pPr>
              <a:buClr>
                <a:srgbClr val="000000"/>
              </a:buClr>
              <a:defRPr/>
            </a:pPr>
            <a:r>
              <a:rPr lang="en-GB" smtClean="0">
                <a:solidFill>
                  <a:srgbClr val="FFFFFF"/>
                </a:solidFill>
              </a:rPr>
              <a:t>Page </a:t>
            </a:r>
            <a:fld id="{78BAFEEC-3BB9-4564-BF71-AAE71FC7A942}" type="slidenum">
              <a:rPr lang="en-GB" smtClean="0">
                <a:solidFill>
                  <a:srgbClr val="FFFFFF"/>
                </a:solidFill>
              </a:rPr>
              <a:pPr>
                <a:buClr>
                  <a:srgbClr val="000000"/>
                </a:buClr>
                <a:defRPr/>
              </a:pPr>
              <a:t>4</a:t>
            </a:fld>
            <a:endParaRPr lang="en-GB">
              <a:solidFill>
                <a:srgbClr val="FFFFFF"/>
              </a:solidFill>
            </a:endParaRPr>
          </a:p>
        </p:txBody>
      </p:sp>
      <p:pic>
        <p:nvPicPr>
          <p:cNvPr id="5" name="Picture 5"/>
          <p:cNvPicPr/>
          <p:nvPr/>
        </p:nvPicPr>
        <p:blipFill rotWithShape="1">
          <a:blip r:embed="rId2"/>
          <a:srcRect t="4434"/>
          <a:stretch/>
        </p:blipFill>
        <p:spPr bwMode="auto">
          <a:xfrm>
            <a:off x="1132609" y="114445"/>
            <a:ext cx="6608617" cy="5590162"/>
          </a:xfrm>
          <a:prstGeom prst="rect">
            <a:avLst/>
          </a:prstGeom>
          <a:ln>
            <a:noFill/>
          </a:ln>
          <a:extLst>
            <a:ext uri="{53640926-AAD7-44D8-BBD7-CCE9431645EC}">
              <a14:shadowObscured xmlns:a14="http://schemas.microsoft.com/office/drawing/2010/main"/>
            </a:ext>
          </a:extLst>
        </p:spPr>
      </p:pic>
      <p:sp>
        <p:nvSpPr>
          <p:cNvPr id="6" name="Text Box 2"/>
          <p:cNvSpPr txBox="1">
            <a:spLocks noChangeArrowheads="1"/>
          </p:cNvSpPr>
          <p:nvPr/>
        </p:nvSpPr>
        <p:spPr bwMode="auto">
          <a:xfrm>
            <a:off x="1686577" y="5479313"/>
            <a:ext cx="5029200" cy="481670"/>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fontAlgn="base">
              <a:lnSpc>
                <a:spcPct val="115000"/>
              </a:lnSpc>
              <a:spcBef>
                <a:spcPct val="0"/>
              </a:spcBef>
              <a:spcAft>
                <a:spcPts val="1000"/>
              </a:spcAft>
            </a:pPr>
            <a:r>
              <a:rPr lang="en-GB" sz="1100" dirty="0">
                <a:solidFill>
                  <a:srgbClr val="000000"/>
                </a:solidFill>
                <a:latin typeface="Calibri"/>
                <a:ea typeface="Calibri"/>
                <a:cs typeface="Times New Roman"/>
              </a:rPr>
              <a:t>Figure 4: Overview of selected watershed services and related activities. </a:t>
            </a:r>
            <a:br>
              <a:rPr lang="en-GB" sz="1100" dirty="0">
                <a:solidFill>
                  <a:srgbClr val="000000"/>
                </a:solidFill>
                <a:latin typeface="Calibri"/>
                <a:ea typeface="Calibri"/>
                <a:cs typeface="Times New Roman"/>
              </a:rPr>
            </a:br>
            <a:r>
              <a:rPr lang="en-GB" sz="1100" dirty="0">
                <a:solidFill>
                  <a:srgbClr val="000000"/>
                </a:solidFill>
                <a:latin typeface="Calibri"/>
                <a:ea typeface="Calibri"/>
                <a:cs typeface="Times New Roman"/>
              </a:rPr>
              <a:t>Source: </a:t>
            </a:r>
            <a:r>
              <a:rPr lang="en-GB" sz="1100" dirty="0" err="1">
                <a:solidFill>
                  <a:srgbClr val="000000"/>
                </a:solidFill>
                <a:latin typeface="Calibri"/>
                <a:ea typeface="Calibri"/>
                <a:cs typeface="Times New Roman"/>
              </a:rPr>
              <a:t>Wienrich</a:t>
            </a:r>
            <a:r>
              <a:rPr lang="en-GB" sz="1100" dirty="0">
                <a:solidFill>
                  <a:srgbClr val="000000"/>
                </a:solidFill>
                <a:latin typeface="Calibri"/>
                <a:ea typeface="Calibri"/>
                <a:cs typeface="Times New Roman"/>
              </a:rPr>
              <a:t> (2015) adapted from Morrison &amp; Aubrey (2010).</a:t>
            </a:r>
            <a:endParaRPr lang="en-US" sz="1100" dirty="0">
              <a:solidFill>
                <a:srgbClr val="000000"/>
              </a:solidFill>
              <a:latin typeface="Calibri"/>
              <a:ea typeface="Calibri"/>
              <a:cs typeface="Times New Roman"/>
            </a:endParaRPr>
          </a:p>
        </p:txBody>
      </p:sp>
    </p:spTree>
    <p:extLst>
      <p:ext uri="{BB962C8B-B14F-4D97-AF65-F5344CB8AC3E}">
        <p14:creationId xmlns:p14="http://schemas.microsoft.com/office/powerpoint/2010/main" val="27884848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51520" y="2130425"/>
            <a:ext cx="8712968" cy="1470025"/>
          </a:xfrm>
        </p:spPr>
        <p:txBody>
          <a:bodyPr>
            <a:normAutofit fontScale="90000"/>
          </a:bodyPr>
          <a:lstStyle/>
          <a:p>
            <a:r>
              <a:rPr lang="de-DE" dirty="0" smtClean="0"/>
              <a:t>Case </a:t>
            </a:r>
            <a:r>
              <a:rPr lang="de-DE" dirty="0" err="1" smtClean="0"/>
              <a:t>study</a:t>
            </a:r>
            <a:r>
              <a:rPr lang="de-DE" dirty="0" smtClean="0"/>
              <a:t> 2: </a:t>
            </a:r>
            <a:br>
              <a:rPr lang="de-DE" dirty="0" smtClean="0"/>
            </a:br>
            <a:r>
              <a:rPr lang="de-DE" dirty="0" err="1" smtClean="0"/>
              <a:t>Policy</a:t>
            </a:r>
            <a:r>
              <a:rPr lang="de-DE" dirty="0" smtClean="0"/>
              <a:t> </a:t>
            </a:r>
            <a:r>
              <a:rPr lang="de-DE" dirty="0" err="1" smtClean="0"/>
              <a:t>options</a:t>
            </a:r>
            <a:r>
              <a:rPr lang="de-DE" dirty="0" smtClean="0"/>
              <a:t> </a:t>
            </a:r>
            <a:r>
              <a:rPr lang="de-DE" dirty="0" err="1" smtClean="0"/>
              <a:t>and</a:t>
            </a:r>
            <a:r>
              <a:rPr lang="de-DE" dirty="0" smtClean="0"/>
              <a:t> </a:t>
            </a:r>
            <a:r>
              <a:rPr lang="de-DE" dirty="0" err="1" smtClean="0"/>
              <a:t>economic</a:t>
            </a:r>
            <a:r>
              <a:rPr lang="de-DE" dirty="0" smtClean="0"/>
              <a:t> </a:t>
            </a:r>
            <a:r>
              <a:rPr lang="de-DE" dirty="0" err="1" smtClean="0"/>
              <a:t>instruments</a:t>
            </a:r>
            <a:r>
              <a:rPr lang="de-DE" dirty="0" smtClean="0"/>
              <a:t> </a:t>
            </a:r>
            <a:br>
              <a:rPr lang="de-DE" dirty="0" smtClean="0"/>
            </a:br>
            <a:r>
              <a:rPr lang="de-DE" dirty="0" err="1" smtClean="0"/>
              <a:t>for</a:t>
            </a:r>
            <a:r>
              <a:rPr lang="de-DE" dirty="0"/>
              <a:t>:</a:t>
            </a:r>
            <a:r>
              <a:rPr lang="de-DE" dirty="0" smtClean="0"/>
              <a:t/>
            </a:r>
            <a:br>
              <a:rPr lang="de-DE" dirty="0" smtClean="0"/>
            </a:br>
            <a:r>
              <a:rPr lang="de-DE" dirty="0" smtClean="0"/>
              <a:t/>
            </a:r>
            <a:br>
              <a:rPr lang="de-DE" dirty="0" smtClean="0"/>
            </a:br>
            <a:r>
              <a:rPr lang="en-US" dirty="0" smtClean="0"/>
              <a:t>Nature-based climate change mitigation in Germany</a:t>
            </a:r>
            <a:endParaRPr lang="en-US" dirty="0"/>
          </a:p>
        </p:txBody>
      </p:sp>
    </p:spTree>
    <p:extLst>
      <p:ext uri="{BB962C8B-B14F-4D97-AF65-F5344CB8AC3E}">
        <p14:creationId xmlns:p14="http://schemas.microsoft.com/office/powerpoint/2010/main" val="40236123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ext Box 2"/>
          <p:cNvSpPr txBox="1">
            <a:spLocks noChangeArrowheads="1"/>
          </p:cNvSpPr>
          <p:nvPr/>
        </p:nvSpPr>
        <p:spPr bwMode="auto">
          <a:xfrm>
            <a:off x="107950" y="3860800"/>
            <a:ext cx="5616575"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82563" indent="-182563" eaLnBrk="0" hangingPunct="0">
              <a:spcBef>
                <a:spcPct val="20000"/>
              </a:spcBef>
              <a:buChar char="•"/>
              <a:tabLst>
                <a:tab pos="538163" algn="l"/>
              </a:tabLst>
              <a:defRPr sz="2200">
                <a:solidFill>
                  <a:schemeClr val="tx1"/>
                </a:solidFill>
                <a:latin typeface="Arial" pitchFamily="34" charset="0"/>
              </a:defRPr>
            </a:lvl1pPr>
            <a:lvl2pPr marL="630238" indent="-182563" eaLnBrk="0" hangingPunct="0">
              <a:spcBef>
                <a:spcPct val="20000"/>
              </a:spcBef>
              <a:buChar char="–"/>
              <a:tabLst>
                <a:tab pos="538163" algn="l"/>
              </a:tabLst>
              <a:defRPr sz="2000">
                <a:solidFill>
                  <a:schemeClr val="tx1"/>
                </a:solidFill>
                <a:latin typeface="Arial" pitchFamily="34" charset="0"/>
              </a:defRPr>
            </a:lvl2pPr>
            <a:lvl3pPr marL="1143000" indent="-228600" eaLnBrk="0" hangingPunct="0">
              <a:spcBef>
                <a:spcPct val="20000"/>
              </a:spcBef>
              <a:buChar char="•"/>
              <a:tabLst>
                <a:tab pos="538163" algn="l"/>
              </a:tabLst>
              <a:defRPr sz="2400">
                <a:solidFill>
                  <a:schemeClr val="tx1"/>
                </a:solidFill>
                <a:latin typeface="Arial" pitchFamily="34" charset="0"/>
              </a:defRPr>
            </a:lvl3pPr>
            <a:lvl4pPr marL="1600200" indent="-228600" eaLnBrk="0" hangingPunct="0">
              <a:spcBef>
                <a:spcPct val="20000"/>
              </a:spcBef>
              <a:buChar char="–"/>
              <a:tabLst>
                <a:tab pos="538163" algn="l"/>
              </a:tabLst>
              <a:defRPr sz="1600">
                <a:solidFill>
                  <a:schemeClr val="tx1"/>
                </a:solidFill>
                <a:latin typeface="Arial" pitchFamily="34" charset="0"/>
              </a:defRPr>
            </a:lvl4pPr>
            <a:lvl5pPr marL="2057400" indent="-228600" eaLnBrk="0" hangingPunct="0">
              <a:spcBef>
                <a:spcPct val="20000"/>
              </a:spcBef>
              <a:buChar char="»"/>
              <a:tabLst>
                <a:tab pos="538163" algn="l"/>
              </a:tabLst>
              <a:defRPr sz="1600">
                <a:solidFill>
                  <a:schemeClr val="tx1"/>
                </a:solidFill>
                <a:latin typeface="Arial" pitchFamily="34" charset="0"/>
              </a:defRPr>
            </a:lvl5pPr>
            <a:lvl6pPr marL="2514600" indent="-228600" eaLnBrk="0" fontAlgn="base" hangingPunct="0">
              <a:spcBef>
                <a:spcPct val="20000"/>
              </a:spcBef>
              <a:spcAft>
                <a:spcPct val="0"/>
              </a:spcAft>
              <a:buChar char="»"/>
              <a:tabLst>
                <a:tab pos="538163" algn="l"/>
              </a:tabLst>
              <a:defRPr sz="1600">
                <a:solidFill>
                  <a:schemeClr val="tx1"/>
                </a:solidFill>
                <a:latin typeface="Arial" pitchFamily="34" charset="0"/>
              </a:defRPr>
            </a:lvl6pPr>
            <a:lvl7pPr marL="2971800" indent="-228600" eaLnBrk="0" fontAlgn="base" hangingPunct="0">
              <a:spcBef>
                <a:spcPct val="20000"/>
              </a:spcBef>
              <a:spcAft>
                <a:spcPct val="0"/>
              </a:spcAft>
              <a:buChar char="»"/>
              <a:tabLst>
                <a:tab pos="538163" algn="l"/>
              </a:tabLst>
              <a:defRPr sz="1600">
                <a:solidFill>
                  <a:schemeClr val="tx1"/>
                </a:solidFill>
                <a:latin typeface="Arial" pitchFamily="34" charset="0"/>
              </a:defRPr>
            </a:lvl7pPr>
            <a:lvl8pPr marL="3429000" indent="-228600" eaLnBrk="0" fontAlgn="base" hangingPunct="0">
              <a:spcBef>
                <a:spcPct val="20000"/>
              </a:spcBef>
              <a:spcAft>
                <a:spcPct val="0"/>
              </a:spcAft>
              <a:buChar char="»"/>
              <a:tabLst>
                <a:tab pos="538163" algn="l"/>
              </a:tabLst>
              <a:defRPr sz="1600">
                <a:solidFill>
                  <a:schemeClr val="tx1"/>
                </a:solidFill>
                <a:latin typeface="Arial" pitchFamily="34" charset="0"/>
              </a:defRPr>
            </a:lvl8pPr>
            <a:lvl9pPr marL="3886200" indent="-228600" eaLnBrk="0" fontAlgn="base" hangingPunct="0">
              <a:spcBef>
                <a:spcPct val="20000"/>
              </a:spcBef>
              <a:spcAft>
                <a:spcPct val="0"/>
              </a:spcAft>
              <a:buChar char="»"/>
              <a:tabLst>
                <a:tab pos="538163" algn="l"/>
              </a:tabLst>
              <a:defRPr sz="1600">
                <a:solidFill>
                  <a:schemeClr val="tx1"/>
                </a:solidFill>
                <a:latin typeface="Arial" pitchFamily="34" charset="0"/>
              </a:defRPr>
            </a:lvl9pPr>
          </a:lstStyle>
          <a:p>
            <a:pPr eaLnBrk="1" fontAlgn="base" hangingPunct="1">
              <a:spcBef>
                <a:spcPct val="0"/>
              </a:spcBef>
              <a:spcAft>
                <a:spcPct val="0"/>
              </a:spcAft>
              <a:buFontTx/>
              <a:buNone/>
            </a:pPr>
            <a:r>
              <a:rPr lang="en-US" altLang="de-DE" sz="1800" dirty="0">
                <a:solidFill>
                  <a:srgbClr val="000000"/>
                </a:solidFill>
                <a:ea typeface="ＭＳ Ｐゴシック" pitchFamily="34" charset="-128"/>
              </a:rPr>
              <a:t>Mecklenburg-Vorpommern:</a:t>
            </a:r>
          </a:p>
          <a:p>
            <a:pPr lvl="1" eaLnBrk="1" fontAlgn="base" hangingPunct="1">
              <a:lnSpc>
                <a:spcPct val="120000"/>
              </a:lnSpc>
              <a:spcBef>
                <a:spcPct val="0"/>
              </a:spcBef>
              <a:spcAft>
                <a:spcPct val="0"/>
              </a:spcAft>
              <a:buFontTx/>
              <a:buChar char="•"/>
            </a:pPr>
            <a:r>
              <a:rPr lang="en-US" altLang="de-DE" sz="1800" dirty="0">
                <a:solidFill>
                  <a:srgbClr val="000000"/>
                </a:solidFill>
                <a:ea typeface="ＭＳ Ｐゴシック" pitchFamily="34" charset="-128"/>
              </a:rPr>
              <a:t>Pilot project  2000-2008</a:t>
            </a:r>
          </a:p>
          <a:p>
            <a:pPr lvl="1" eaLnBrk="1" fontAlgn="base" hangingPunct="1">
              <a:lnSpc>
                <a:spcPct val="120000"/>
              </a:lnSpc>
              <a:spcBef>
                <a:spcPct val="0"/>
              </a:spcBef>
              <a:spcAft>
                <a:spcPct val="0"/>
              </a:spcAft>
              <a:buFontTx/>
              <a:buChar char="•"/>
            </a:pPr>
            <a:r>
              <a:rPr lang="en-US" altLang="de-DE" sz="1800" dirty="0">
                <a:solidFill>
                  <a:srgbClr val="000000"/>
                </a:solidFill>
                <a:ea typeface="ＭＳ Ｐゴシック" pitchFamily="34" charset="-128"/>
              </a:rPr>
              <a:t>Restoration of 30,000 ha</a:t>
            </a:r>
          </a:p>
          <a:p>
            <a:pPr lvl="1" eaLnBrk="1" fontAlgn="base" hangingPunct="1">
              <a:lnSpc>
                <a:spcPct val="120000"/>
              </a:lnSpc>
              <a:spcBef>
                <a:spcPct val="0"/>
              </a:spcBef>
              <a:spcAft>
                <a:spcPct val="0"/>
              </a:spcAft>
              <a:buFontTx/>
              <a:buChar char="•"/>
            </a:pPr>
            <a:r>
              <a:rPr lang="en-US" altLang="de-DE" sz="1800" dirty="0">
                <a:solidFill>
                  <a:srgbClr val="000000"/>
                </a:solidFill>
                <a:ea typeface="ＭＳ Ｐゴシック" pitchFamily="34" charset="-128"/>
              </a:rPr>
              <a:t>Reduced emissions up to 300,000 t CO</a:t>
            </a:r>
            <a:r>
              <a:rPr lang="en-US" altLang="de-DE" sz="1800" baseline="-25000" dirty="0">
                <a:solidFill>
                  <a:srgbClr val="000000"/>
                </a:solidFill>
                <a:ea typeface="ＭＳ Ｐゴシック" pitchFamily="34" charset="-128"/>
              </a:rPr>
              <a:t>2</a:t>
            </a:r>
            <a:r>
              <a:rPr lang="en-US" altLang="de-DE" sz="1800" dirty="0">
                <a:solidFill>
                  <a:srgbClr val="000000"/>
                </a:solidFill>
                <a:ea typeface="ＭＳ Ｐゴシック" pitchFamily="34" charset="-128"/>
              </a:rPr>
              <a:t>-eq.</a:t>
            </a:r>
          </a:p>
          <a:p>
            <a:pPr lvl="1" eaLnBrk="1" fontAlgn="base" hangingPunct="1">
              <a:spcBef>
                <a:spcPct val="0"/>
              </a:spcBef>
              <a:spcAft>
                <a:spcPct val="0"/>
              </a:spcAft>
              <a:buFontTx/>
              <a:buChar char="•"/>
            </a:pPr>
            <a:r>
              <a:rPr lang="en-US" altLang="de-DE" sz="1800" dirty="0">
                <a:solidFill>
                  <a:srgbClr val="000000"/>
                </a:solidFill>
                <a:ea typeface="ＭＳ Ｐゴシック" pitchFamily="34" charset="-128"/>
              </a:rPr>
              <a:t>cost of 8 to 12 € / t CO2  (&amp; if land used for extensive grazing / reed production/ alder forest costs 0 to 4 € )</a:t>
            </a:r>
          </a:p>
          <a:p>
            <a:pPr lvl="1" eaLnBrk="1" fontAlgn="base" hangingPunct="1">
              <a:lnSpc>
                <a:spcPct val="120000"/>
              </a:lnSpc>
              <a:spcBef>
                <a:spcPct val="0"/>
              </a:spcBef>
              <a:spcAft>
                <a:spcPct val="0"/>
              </a:spcAft>
              <a:buFontTx/>
              <a:buNone/>
            </a:pPr>
            <a:endParaRPr lang="en-US" altLang="de-DE" sz="1800" dirty="0">
              <a:solidFill>
                <a:srgbClr val="000000"/>
              </a:solidFill>
              <a:ea typeface="ＭＳ Ｐゴシック" pitchFamily="34" charset="-128"/>
            </a:endParaRPr>
          </a:p>
          <a:p>
            <a:pPr lvl="1" eaLnBrk="1" fontAlgn="base" hangingPunct="1">
              <a:lnSpc>
                <a:spcPct val="120000"/>
              </a:lnSpc>
              <a:spcBef>
                <a:spcPct val="0"/>
              </a:spcBef>
              <a:spcAft>
                <a:spcPct val="0"/>
              </a:spcAft>
              <a:buFontTx/>
              <a:buNone/>
            </a:pPr>
            <a:r>
              <a:rPr lang="en-US" altLang="de-DE" sz="1800" dirty="0">
                <a:solidFill>
                  <a:srgbClr val="000000"/>
                </a:solidFill>
                <a:ea typeface="ＭＳ Ｐゴシック" pitchFamily="34" charset="-128"/>
              </a:rPr>
              <a:t>  </a:t>
            </a:r>
            <a:endParaRPr lang="de-DE" altLang="de-DE" sz="1800" dirty="0">
              <a:solidFill>
                <a:srgbClr val="000000"/>
              </a:solidFill>
              <a:ea typeface="ＭＳ Ｐゴシック" pitchFamily="34" charset="-128"/>
            </a:endParaRPr>
          </a:p>
        </p:txBody>
      </p:sp>
      <p:sp>
        <p:nvSpPr>
          <p:cNvPr id="14339" name="Rectangle 3"/>
          <p:cNvSpPr>
            <a:spLocks noGrp="1" noChangeArrowheads="1"/>
          </p:cNvSpPr>
          <p:nvPr>
            <p:ph type="body" idx="4294967295"/>
          </p:nvPr>
        </p:nvSpPr>
        <p:spPr>
          <a:xfrm>
            <a:off x="0" y="2420938"/>
            <a:ext cx="9144000" cy="1512887"/>
          </a:xfrm>
        </p:spPr>
        <p:txBody>
          <a:bodyPr/>
          <a:lstStyle/>
          <a:p>
            <a:r>
              <a:rPr lang="en-US" altLang="de-DE" dirty="0" smtClean="0"/>
              <a:t>drainage of 930,000 ha </a:t>
            </a:r>
            <a:r>
              <a:rPr lang="en-US" altLang="de-DE" dirty="0" err="1" smtClean="0"/>
              <a:t>peatlands</a:t>
            </a:r>
            <a:r>
              <a:rPr lang="en-US" altLang="de-DE" dirty="0" smtClean="0"/>
              <a:t> for agriculture caused </a:t>
            </a:r>
            <a:r>
              <a:rPr lang="en-US" altLang="de-DE" dirty="0" smtClean="0">
                <a:cs typeface="Arial" pitchFamily="34" charset="0"/>
              </a:rPr>
              <a:t>emissions of 2</a:t>
            </a:r>
            <a:r>
              <a:rPr lang="en-US" altLang="de-DE" dirty="0" smtClean="0"/>
              <a:t>0 Mio. t of CO</a:t>
            </a:r>
            <a:r>
              <a:rPr lang="en-US" altLang="de-DE" baseline="-25000" dirty="0" smtClean="0"/>
              <a:t>2</a:t>
            </a:r>
            <a:r>
              <a:rPr lang="en-US" altLang="de-DE" dirty="0" smtClean="0"/>
              <a:t>-eq. per year, @ social cost  1.4 billion €</a:t>
            </a:r>
          </a:p>
          <a:p>
            <a:r>
              <a:rPr lang="en-US" altLang="de-DE" b="1" dirty="0" err="1" smtClean="0"/>
              <a:t>Peatland</a:t>
            </a:r>
            <a:r>
              <a:rPr lang="en-US" altLang="de-DE" b="1" dirty="0" smtClean="0"/>
              <a:t> restoration</a:t>
            </a:r>
            <a:r>
              <a:rPr lang="en-US" altLang="de-DE" dirty="0" smtClean="0"/>
              <a:t>: low cost, biodiversity friendly mitigation </a:t>
            </a:r>
          </a:p>
          <a:p>
            <a:pPr>
              <a:buFontTx/>
              <a:buNone/>
            </a:pPr>
            <a:endParaRPr lang="en-US" altLang="de-DE" dirty="0" smtClean="0"/>
          </a:p>
        </p:txBody>
      </p:sp>
      <p:sp>
        <p:nvSpPr>
          <p:cNvPr id="49156" name="Text Box 4"/>
          <p:cNvSpPr txBox="1">
            <a:spLocks noChangeArrowheads="1"/>
          </p:cNvSpPr>
          <p:nvPr/>
        </p:nvSpPr>
        <p:spPr bwMode="auto">
          <a:xfrm>
            <a:off x="179388" y="836613"/>
            <a:ext cx="7200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200">
                <a:solidFill>
                  <a:schemeClr val="tx1"/>
                </a:solidFill>
                <a:latin typeface="Arial" pitchFamily="34" charset="0"/>
              </a:defRPr>
            </a:lvl1pPr>
            <a:lvl2pPr marL="742950" indent="-285750" eaLnBrk="0" hangingPunct="0">
              <a:spcBef>
                <a:spcPct val="20000"/>
              </a:spcBef>
              <a:buChar char="–"/>
              <a:defRPr sz="20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1600">
                <a:solidFill>
                  <a:schemeClr val="tx1"/>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fontAlgn="base" hangingPunct="1">
              <a:spcBef>
                <a:spcPct val="50000"/>
              </a:spcBef>
              <a:spcAft>
                <a:spcPct val="0"/>
              </a:spcAft>
              <a:buFontTx/>
              <a:buNone/>
            </a:pPr>
            <a:endParaRPr lang="de-DE" altLang="de-DE" sz="1600">
              <a:solidFill>
                <a:srgbClr val="000000"/>
              </a:solidFill>
              <a:ea typeface="ＭＳ Ｐゴシック" pitchFamily="34" charset="-128"/>
            </a:endParaRPr>
          </a:p>
        </p:txBody>
      </p:sp>
      <p:sp>
        <p:nvSpPr>
          <p:cNvPr id="49157" name="Rectangle 5"/>
          <p:cNvSpPr>
            <a:spLocks noGrp="1" noChangeArrowheads="1"/>
          </p:cNvSpPr>
          <p:nvPr>
            <p:ph type="title" idx="4294967295"/>
          </p:nvPr>
        </p:nvSpPr>
        <p:spPr>
          <a:xfrm>
            <a:off x="323850" y="1844626"/>
            <a:ext cx="8640763" cy="576262"/>
          </a:xfrm>
          <a:noFill/>
        </p:spPr>
        <p:txBody>
          <a:bodyPr/>
          <a:lstStyle/>
          <a:p>
            <a:r>
              <a:rPr lang="en-GB" altLang="de-DE" sz="2000" dirty="0" smtClean="0"/>
              <a:t>Nature-based climate change mitigation in Germany</a:t>
            </a:r>
          </a:p>
        </p:txBody>
      </p:sp>
      <p:sp>
        <p:nvSpPr>
          <p:cNvPr id="23558" name="Text Box 6"/>
          <p:cNvSpPr txBox="1">
            <a:spLocks noChangeArrowheads="1"/>
          </p:cNvSpPr>
          <p:nvPr/>
        </p:nvSpPr>
        <p:spPr bwMode="auto">
          <a:xfrm>
            <a:off x="0" y="6538913"/>
            <a:ext cx="56515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200">
                <a:solidFill>
                  <a:schemeClr val="tx1"/>
                </a:solidFill>
                <a:latin typeface="Arial" pitchFamily="34" charset="0"/>
              </a:defRPr>
            </a:lvl1pPr>
            <a:lvl2pPr marL="742950" indent="-285750" eaLnBrk="0" hangingPunct="0">
              <a:spcBef>
                <a:spcPct val="20000"/>
              </a:spcBef>
              <a:buChar char="–"/>
              <a:defRPr sz="20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1600">
                <a:solidFill>
                  <a:schemeClr val="tx1"/>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fontAlgn="base" hangingPunct="1">
              <a:spcBef>
                <a:spcPct val="50000"/>
              </a:spcBef>
              <a:spcAft>
                <a:spcPct val="0"/>
              </a:spcAft>
              <a:buFontTx/>
              <a:buNone/>
            </a:pPr>
            <a:r>
              <a:rPr lang="de-DE" altLang="de-DE" sz="1200">
                <a:solidFill>
                  <a:srgbClr val="000000"/>
                </a:solidFill>
                <a:ea typeface="ＭＳ Ｐゴシック" pitchFamily="34" charset="-128"/>
              </a:rPr>
              <a:t>Source:  Federal Environmental Agency 2007; MLUV MV 2009; Schäfer 2009</a:t>
            </a:r>
          </a:p>
        </p:txBody>
      </p:sp>
      <p:pic>
        <p:nvPicPr>
          <p:cNvPr id="23561" name="Picture 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69000" y="3871913"/>
            <a:ext cx="3175000" cy="298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2" name="Text Box 9"/>
          <p:cNvSpPr txBox="1">
            <a:spLocks noChangeArrowheads="1"/>
          </p:cNvSpPr>
          <p:nvPr/>
        </p:nvSpPr>
        <p:spPr bwMode="auto">
          <a:xfrm>
            <a:off x="6027738" y="6308725"/>
            <a:ext cx="3152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200">
                <a:solidFill>
                  <a:schemeClr val="tx1"/>
                </a:solidFill>
                <a:latin typeface="Arial" pitchFamily="34" charset="0"/>
              </a:defRPr>
            </a:lvl1pPr>
            <a:lvl2pPr marL="742950" indent="-285750" eaLnBrk="0" hangingPunct="0">
              <a:spcBef>
                <a:spcPct val="20000"/>
              </a:spcBef>
              <a:buChar char="–"/>
              <a:defRPr sz="20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1600">
                <a:solidFill>
                  <a:schemeClr val="tx1"/>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algn="r" eaLnBrk="1" fontAlgn="base" hangingPunct="1">
              <a:spcBef>
                <a:spcPct val="50000"/>
              </a:spcBef>
              <a:spcAft>
                <a:spcPct val="0"/>
              </a:spcAft>
              <a:buFontTx/>
              <a:buNone/>
            </a:pPr>
            <a:r>
              <a:rPr lang="de-DE" altLang="de-DE" sz="1200">
                <a:solidFill>
                  <a:srgbClr val="FFFFFF"/>
                </a:solidFill>
                <a:ea typeface="ＭＳ Ｐゴシック" pitchFamily="34" charset="-128"/>
              </a:rPr>
              <a:t>Restored peatland in Trebeltal 2007</a:t>
            </a:r>
            <a:br>
              <a:rPr lang="de-DE" altLang="de-DE" sz="1200">
                <a:solidFill>
                  <a:srgbClr val="FFFFFF"/>
                </a:solidFill>
                <a:ea typeface="ＭＳ Ｐゴシック" pitchFamily="34" charset="-128"/>
              </a:rPr>
            </a:br>
            <a:r>
              <a:rPr lang="de-DE" altLang="de-DE" sz="1200">
                <a:solidFill>
                  <a:srgbClr val="FFFFFF"/>
                </a:solidFill>
                <a:ea typeface="ＭＳ Ｐゴシック" pitchFamily="34" charset="-128"/>
              </a:rPr>
              <a:t>Foto: D. Zak, http://www.fv-berlin.de</a:t>
            </a:r>
          </a:p>
        </p:txBody>
      </p:sp>
      <p:sp>
        <p:nvSpPr>
          <p:cNvPr id="14345" name="Rectangle 3"/>
          <p:cNvSpPr>
            <a:spLocks noChangeArrowheads="1"/>
          </p:cNvSpPr>
          <p:nvPr/>
        </p:nvSpPr>
        <p:spPr bwMode="auto">
          <a:xfrm>
            <a:off x="323850" y="731838"/>
            <a:ext cx="823753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200">
                <a:solidFill>
                  <a:schemeClr val="tx1"/>
                </a:solidFill>
                <a:latin typeface="Arial" pitchFamily="34" charset="0"/>
              </a:defRPr>
            </a:lvl1pPr>
            <a:lvl2pPr marL="742950" indent="-285750" eaLnBrk="0" hangingPunct="0">
              <a:spcBef>
                <a:spcPct val="20000"/>
              </a:spcBef>
              <a:buChar char="–"/>
              <a:defRPr sz="20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1600">
                <a:solidFill>
                  <a:schemeClr val="tx1"/>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fontAlgn="base">
              <a:spcBef>
                <a:spcPct val="0"/>
              </a:spcBef>
              <a:spcAft>
                <a:spcPct val="0"/>
              </a:spcAft>
              <a:buFontTx/>
              <a:buNone/>
            </a:pPr>
            <a:r>
              <a:rPr lang="en-US" altLang="de-DE" sz="2800" b="1" dirty="0" smtClean="0">
                <a:solidFill>
                  <a:srgbClr val="99CC00"/>
                </a:solidFill>
                <a:latin typeface="Tahoma" pitchFamily="34" charset="0"/>
                <a:ea typeface="ＭＳ Ｐゴシック" pitchFamily="34" charset="-128"/>
              </a:rPr>
              <a:t>Agriculture and mitigation of carbon emissions</a:t>
            </a:r>
            <a:endParaRPr lang="en-US" altLang="de-DE" sz="3200" b="1" dirty="0">
              <a:solidFill>
                <a:srgbClr val="0033CC"/>
              </a:solidFill>
              <a:latin typeface="Tahoma" pitchFamily="34" charset="0"/>
              <a:ea typeface="ＭＳ Ｐゴシック" pitchFamily="34" charset="-128"/>
            </a:endParaRPr>
          </a:p>
        </p:txBody>
      </p:sp>
    </p:spTree>
    <p:extLst>
      <p:ext uri="{BB962C8B-B14F-4D97-AF65-F5344CB8AC3E}">
        <p14:creationId xmlns:p14="http://schemas.microsoft.com/office/powerpoint/2010/main" val="3725777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345"/>
                                        </p:tgtEl>
                                        <p:attrNameLst>
                                          <p:attrName>style.visibility</p:attrName>
                                        </p:attrNameLst>
                                      </p:cBhvr>
                                      <p:to>
                                        <p:strVal val="visible"/>
                                      </p:to>
                                    </p:set>
                                  </p:childTnLst>
                                </p:cTn>
                              </p:par>
                              <p:par>
                                <p:cTn id="7" presetID="22" presetClass="entr" presetSubtype="8" fill="hold" grpId="0" nodeType="withEffect">
                                  <p:stCondLst>
                                    <p:cond delay="0"/>
                                  </p:stCondLst>
                                  <p:childTnLst>
                                    <p:set>
                                      <p:cBhvr>
                                        <p:cTn id="8" dur="1" fill="hold">
                                          <p:stCondLst>
                                            <p:cond delay="0"/>
                                          </p:stCondLst>
                                        </p:cTn>
                                        <p:tgtEl>
                                          <p:spTgt spid="23558"/>
                                        </p:tgtEl>
                                        <p:attrNameLst>
                                          <p:attrName>style.visibility</p:attrName>
                                        </p:attrNameLst>
                                      </p:cBhvr>
                                      <p:to>
                                        <p:strVal val="visible"/>
                                      </p:to>
                                    </p:set>
                                    <p:animEffect transition="in" filter="wipe(left)">
                                      <p:cBhvr>
                                        <p:cTn id="9" dur="500"/>
                                        <p:tgtEl>
                                          <p:spTgt spid="23558"/>
                                        </p:tgtEl>
                                      </p:cBhvr>
                                    </p:animEffect>
                                  </p:childTnLst>
                                </p:cTn>
                              </p:par>
                              <p:par>
                                <p:cTn id="10" presetID="22" presetClass="entr" presetSubtype="8" fill="hold" nodeType="withEffect">
                                  <p:stCondLst>
                                    <p:cond delay="0"/>
                                  </p:stCondLst>
                                  <p:childTnLst>
                                    <p:set>
                                      <p:cBhvr>
                                        <p:cTn id="11" dur="1" fill="hold">
                                          <p:stCondLst>
                                            <p:cond delay="0"/>
                                          </p:stCondLst>
                                        </p:cTn>
                                        <p:tgtEl>
                                          <p:spTgt spid="23561"/>
                                        </p:tgtEl>
                                        <p:attrNameLst>
                                          <p:attrName>style.visibility</p:attrName>
                                        </p:attrNameLst>
                                      </p:cBhvr>
                                      <p:to>
                                        <p:strVal val="visible"/>
                                      </p:to>
                                    </p:set>
                                    <p:animEffect transition="in" filter="wipe(left)">
                                      <p:cBhvr>
                                        <p:cTn id="12" dur="500"/>
                                        <p:tgtEl>
                                          <p:spTgt spid="23561"/>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3562"/>
                                        </p:tgtEl>
                                        <p:attrNameLst>
                                          <p:attrName>style.visibility</p:attrName>
                                        </p:attrNameLst>
                                      </p:cBhvr>
                                      <p:to>
                                        <p:strVal val="visible"/>
                                      </p:to>
                                    </p:set>
                                    <p:animEffect transition="in" filter="wipe(left)">
                                      <p:cBhvr>
                                        <p:cTn id="15" dur="500"/>
                                        <p:tgtEl>
                                          <p:spTgt spid="2356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4339">
                                            <p:txEl>
                                              <p:pRg st="0" end="0"/>
                                            </p:txEl>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4339">
                                            <p:txEl>
                                              <p:pRg st="1" end="1"/>
                                            </p:txEl>
                                          </p:spTgt>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198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0" grpId="0"/>
      <p:bldP spid="14339" grpId="0" build="p"/>
      <p:bldP spid="23558" grpId="0"/>
      <p:bldP spid="23562" grpId="0"/>
      <p:bldP spid="1434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a:xfrm>
            <a:off x="6961580" y="6492875"/>
            <a:ext cx="2133600" cy="365125"/>
          </a:xfrm>
        </p:spPr>
        <p:txBody>
          <a:bodyPr/>
          <a:lstStyle/>
          <a:p>
            <a:fld id="{5E0791B2-72E4-4758-A868-7F066637F36B}" type="slidenum">
              <a:rPr lang="de-DE" smtClean="0">
                <a:solidFill>
                  <a:prstClr val="white"/>
                </a:solidFill>
              </a:rPr>
              <a:pPr/>
              <a:t>7</a:t>
            </a:fld>
            <a:endParaRPr lang="de-DE" dirty="0">
              <a:solidFill>
                <a:prstClr val="white"/>
              </a:solidFill>
            </a:endParaRPr>
          </a:p>
        </p:txBody>
      </p:sp>
      <p:sp>
        <p:nvSpPr>
          <p:cNvPr id="5" name="Titel 1"/>
          <p:cNvSpPr>
            <a:spLocks noGrp="1"/>
          </p:cNvSpPr>
          <p:nvPr>
            <p:ph type="title"/>
          </p:nvPr>
        </p:nvSpPr>
        <p:spPr>
          <a:xfrm>
            <a:off x="72009" y="293747"/>
            <a:ext cx="7164287" cy="830997"/>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fontAlgn="base">
              <a:spcAft>
                <a:spcPct val="0"/>
              </a:spcAft>
            </a:pPr>
            <a:r>
              <a:rPr lang="de-DE" sz="2800" dirty="0" err="1">
                <a:latin typeface="Calibri" panose="020F0502020204030204" pitchFamily="34" charset="0"/>
              </a:rPr>
              <a:t>E</a:t>
            </a:r>
            <a:r>
              <a:rPr lang="de-DE" sz="2800" dirty="0" err="1" smtClean="0">
                <a:latin typeface="Calibri" panose="020F0502020204030204" pitchFamily="34" charset="0"/>
              </a:rPr>
              <a:t>nergy</a:t>
            </a:r>
            <a:r>
              <a:rPr lang="de-DE" sz="2800" dirty="0" smtClean="0">
                <a:latin typeface="Calibri" panose="020F0502020204030204" pitchFamily="34" charset="0"/>
              </a:rPr>
              <a:t> </a:t>
            </a:r>
            <a:r>
              <a:rPr lang="de-DE" sz="2800" dirty="0" err="1" smtClean="0">
                <a:latin typeface="Calibri" panose="020F0502020204030204" pitchFamily="34" charset="0"/>
              </a:rPr>
              <a:t>crops</a:t>
            </a:r>
            <a:r>
              <a:rPr lang="de-DE" sz="2800" dirty="0" smtClean="0">
                <a:latin typeface="Calibri" panose="020F0502020204030204" pitchFamily="34" charset="0"/>
              </a:rPr>
              <a:t> </a:t>
            </a:r>
            <a:r>
              <a:rPr lang="de-DE" sz="2800" dirty="0" err="1" smtClean="0">
                <a:latin typeface="Calibri" panose="020F0502020204030204" pitchFamily="34" charset="0"/>
              </a:rPr>
              <a:t>production</a:t>
            </a:r>
            <a:r>
              <a:rPr lang="de-DE" sz="2800" dirty="0">
                <a:latin typeface="Calibri" panose="020F0502020204030204" pitchFamily="34" charset="0"/>
              </a:rPr>
              <a:t>  </a:t>
            </a:r>
            <a:r>
              <a:rPr lang="de-DE" sz="2800" dirty="0" smtClean="0">
                <a:latin typeface="Calibri" panose="020F0502020204030204" pitchFamily="34" charset="0"/>
              </a:rPr>
              <a:t>(</a:t>
            </a:r>
            <a:r>
              <a:rPr lang="de-DE" sz="2800" dirty="0" err="1" smtClean="0">
                <a:latin typeface="Calibri" panose="020F0502020204030204" pitchFamily="34" charset="0"/>
              </a:rPr>
              <a:t>corn</a:t>
            </a:r>
            <a:r>
              <a:rPr lang="de-DE" sz="2800" dirty="0" smtClean="0">
                <a:latin typeface="Calibri" panose="020F0502020204030204" pitchFamily="34" charset="0"/>
              </a:rPr>
              <a:t>) on </a:t>
            </a:r>
            <a:r>
              <a:rPr lang="de-DE" sz="2800" dirty="0" err="1" smtClean="0">
                <a:latin typeface="Calibri" panose="020F0502020204030204" pitchFamily="34" charset="0"/>
              </a:rPr>
              <a:t>peatlands</a:t>
            </a:r>
            <a:r>
              <a:rPr lang="de-DE" sz="2800" dirty="0" smtClean="0">
                <a:latin typeface="Calibri" panose="020F0502020204030204" pitchFamily="34" charset="0"/>
              </a:rPr>
              <a:t> </a:t>
            </a:r>
            <a:endParaRPr lang="de-DE" sz="2800" dirty="0">
              <a:latin typeface="Calibri" panose="020F0502020204030204" pitchFamily="34" charset="0"/>
            </a:endParaRPr>
          </a:p>
        </p:txBody>
      </p:sp>
      <p:cxnSp>
        <p:nvCxnSpPr>
          <p:cNvPr id="7" name="Gerade Verbindung mit Pfeil 6"/>
          <p:cNvCxnSpPr/>
          <p:nvPr/>
        </p:nvCxnSpPr>
        <p:spPr>
          <a:xfrm flipV="1">
            <a:off x="755560" y="1204885"/>
            <a:ext cx="0" cy="496855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Gerade Verbindung mit Pfeil 7"/>
          <p:cNvCxnSpPr/>
          <p:nvPr/>
        </p:nvCxnSpPr>
        <p:spPr>
          <a:xfrm>
            <a:off x="755576" y="3230401"/>
            <a:ext cx="5616624" cy="2128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35496" y="1627641"/>
            <a:ext cx="360040" cy="430887"/>
          </a:xfrm>
          <a:prstGeom prst="rect">
            <a:avLst/>
          </a:prstGeom>
          <a:noFill/>
        </p:spPr>
        <p:txBody>
          <a:bodyPr wrap="square" rtlCol="0">
            <a:spAutoFit/>
          </a:bodyPr>
          <a:lstStyle/>
          <a:p>
            <a:r>
              <a:rPr lang="de-DE" sz="2200" b="1" dirty="0">
                <a:solidFill>
                  <a:prstClr val="black"/>
                </a:solidFill>
              </a:rPr>
              <a:t>€</a:t>
            </a:r>
          </a:p>
        </p:txBody>
      </p:sp>
      <p:cxnSp>
        <p:nvCxnSpPr>
          <p:cNvPr id="29" name="Gerade Verbindung 28"/>
          <p:cNvCxnSpPr/>
          <p:nvPr/>
        </p:nvCxnSpPr>
        <p:spPr>
          <a:xfrm>
            <a:off x="611576" y="2330109"/>
            <a:ext cx="14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 Verbindung 29"/>
          <p:cNvCxnSpPr/>
          <p:nvPr/>
        </p:nvCxnSpPr>
        <p:spPr>
          <a:xfrm>
            <a:off x="611560" y="4130109"/>
            <a:ext cx="14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 Verbindung 30"/>
          <p:cNvCxnSpPr/>
          <p:nvPr/>
        </p:nvCxnSpPr>
        <p:spPr>
          <a:xfrm>
            <a:off x="611576" y="5048109"/>
            <a:ext cx="14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 Verbindung 32"/>
          <p:cNvCxnSpPr/>
          <p:nvPr/>
        </p:nvCxnSpPr>
        <p:spPr>
          <a:xfrm>
            <a:off x="611560" y="1412109"/>
            <a:ext cx="14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 Verbindung 34"/>
          <p:cNvCxnSpPr/>
          <p:nvPr/>
        </p:nvCxnSpPr>
        <p:spPr>
          <a:xfrm>
            <a:off x="611560" y="5966109"/>
            <a:ext cx="14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Textfeld 35"/>
          <p:cNvSpPr txBox="1"/>
          <p:nvPr/>
        </p:nvSpPr>
        <p:spPr>
          <a:xfrm>
            <a:off x="-36356" y="1258220"/>
            <a:ext cx="647932" cy="307777"/>
          </a:xfrm>
          <a:prstGeom prst="rect">
            <a:avLst/>
          </a:prstGeom>
          <a:noFill/>
        </p:spPr>
        <p:txBody>
          <a:bodyPr wrap="square" rtlCol="0">
            <a:spAutoFit/>
          </a:bodyPr>
          <a:lstStyle/>
          <a:p>
            <a:pPr algn="r"/>
            <a:r>
              <a:rPr lang="de-DE" sz="1400" dirty="0">
                <a:solidFill>
                  <a:prstClr val="black"/>
                </a:solidFill>
              </a:rPr>
              <a:t>1.000</a:t>
            </a:r>
          </a:p>
        </p:txBody>
      </p:sp>
      <p:sp>
        <p:nvSpPr>
          <p:cNvPr id="39" name="Textfeld 38"/>
          <p:cNvSpPr txBox="1"/>
          <p:nvPr/>
        </p:nvSpPr>
        <p:spPr>
          <a:xfrm>
            <a:off x="0" y="2176220"/>
            <a:ext cx="647932" cy="307777"/>
          </a:xfrm>
          <a:prstGeom prst="rect">
            <a:avLst/>
          </a:prstGeom>
          <a:noFill/>
        </p:spPr>
        <p:txBody>
          <a:bodyPr wrap="square" rtlCol="0">
            <a:spAutoFit/>
          </a:bodyPr>
          <a:lstStyle/>
          <a:p>
            <a:pPr algn="r"/>
            <a:r>
              <a:rPr lang="de-DE" sz="1400" dirty="0">
                <a:solidFill>
                  <a:prstClr val="black"/>
                </a:solidFill>
              </a:rPr>
              <a:t>500</a:t>
            </a:r>
          </a:p>
        </p:txBody>
      </p:sp>
      <p:sp>
        <p:nvSpPr>
          <p:cNvPr id="40" name="Textfeld 39"/>
          <p:cNvSpPr txBox="1"/>
          <p:nvPr/>
        </p:nvSpPr>
        <p:spPr>
          <a:xfrm>
            <a:off x="-36372" y="4894220"/>
            <a:ext cx="647932" cy="307777"/>
          </a:xfrm>
          <a:prstGeom prst="rect">
            <a:avLst/>
          </a:prstGeom>
          <a:noFill/>
        </p:spPr>
        <p:txBody>
          <a:bodyPr wrap="square" rtlCol="0">
            <a:spAutoFit/>
          </a:bodyPr>
          <a:lstStyle/>
          <a:p>
            <a:pPr algn="r"/>
            <a:r>
              <a:rPr lang="de-DE" sz="1400" dirty="0">
                <a:solidFill>
                  <a:prstClr val="black"/>
                </a:solidFill>
              </a:rPr>
              <a:t>-1.000</a:t>
            </a:r>
          </a:p>
        </p:txBody>
      </p:sp>
      <p:sp>
        <p:nvSpPr>
          <p:cNvPr id="41" name="Textfeld 40"/>
          <p:cNvSpPr txBox="1"/>
          <p:nvPr/>
        </p:nvSpPr>
        <p:spPr>
          <a:xfrm>
            <a:off x="-36372" y="4023908"/>
            <a:ext cx="647932" cy="307777"/>
          </a:xfrm>
          <a:prstGeom prst="rect">
            <a:avLst/>
          </a:prstGeom>
          <a:noFill/>
        </p:spPr>
        <p:txBody>
          <a:bodyPr wrap="square" rtlCol="0">
            <a:spAutoFit/>
          </a:bodyPr>
          <a:lstStyle/>
          <a:p>
            <a:pPr algn="r"/>
            <a:r>
              <a:rPr lang="de-DE" sz="1400" dirty="0">
                <a:solidFill>
                  <a:prstClr val="black"/>
                </a:solidFill>
              </a:rPr>
              <a:t>-500</a:t>
            </a:r>
          </a:p>
        </p:txBody>
      </p:sp>
      <p:sp>
        <p:nvSpPr>
          <p:cNvPr id="42" name="Textfeld 41"/>
          <p:cNvSpPr txBox="1"/>
          <p:nvPr/>
        </p:nvSpPr>
        <p:spPr>
          <a:xfrm>
            <a:off x="-36372" y="5812220"/>
            <a:ext cx="647932" cy="307777"/>
          </a:xfrm>
          <a:prstGeom prst="rect">
            <a:avLst/>
          </a:prstGeom>
          <a:noFill/>
        </p:spPr>
        <p:txBody>
          <a:bodyPr wrap="square" rtlCol="0">
            <a:spAutoFit/>
          </a:bodyPr>
          <a:lstStyle/>
          <a:p>
            <a:pPr algn="r"/>
            <a:r>
              <a:rPr lang="de-DE" sz="1400" dirty="0">
                <a:solidFill>
                  <a:prstClr val="black"/>
                </a:solidFill>
              </a:rPr>
              <a:t>-1.500</a:t>
            </a:r>
          </a:p>
        </p:txBody>
      </p:sp>
      <p:sp>
        <p:nvSpPr>
          <p:cNvPr id="43" name="Textfeld 42"/>
          <p:cNvSpPr txBox="1"/>
          <p:nvPr/>
        </p:nvSpPr>
        <p:spPr>
          <a:xfrm>
            <a:off x="-36356" y="3076511"/>
            <a:ext cx="647932" cy="307777"/>
          </a:xfrm>
          <a:prstGeom prst="rect">
            <a:avLst/>
          </a:prstGeom>
          <a:noFill/>
        </p:spPr>
        <p:txBody>
          <a:bodyPr wrap="square" rtlCol="0">
            <a:spAutoFit/>
          </a:bodyPr>
          <a:lstStyle/>
          <a:p>
            <a:pPr algn="r"/>
            <a:r>
              <a:rPr lang="de-DE" sz="1400" dirty="0">
                <a:solidFill>
                  <a:prstClr val="black"/>
                </a:solidFill>
              </a:rPr>
              <a:t>0</a:t>
            </a:r>
          </a:p>
        </p:txBody>
      </p:sp>
      <p:sp>
        <p:nvSpPr>
          <p:cNvPr id="44" name="Textfeld 43"/>
          <p:cNvSpPr txBox="1"/>
          <p:nvPr/>
        </p:nvSpPr>
        <p:spPr>
          <a:xfrm>
            <a:off x="1152000" y="1196753"/>
            <a:ext cx="1260000" cy="646331"/>
          </a:xfrm>
          <a:prstGeom prst="rect">
            <a:avLst/>
          </a:prstGeom>
          <a:noFill/>
        </p:spPr>
        <p:txBody>
          <a:bodyPr wrap="square" rtlCol="0">
            <a:spAutoFit/>
          </a:bodyPr>
          <a:lstStyle/>
          <a:p>
            <a:pPr algn="ctr"/>
            <a:r>
              <a:rPr lang="de-DE" dirty="0">
                <a:solidFill>
                  <a:prstClr val="black"/>
                </a:solidFill>
              </a:rPr>
              <a:t>Private </a:t>
            </a:r>
            <a:r>
              <a:rPr lang="de-DE" dirty="0" err="1">
                <a:solidFill>
                  <a:prstClr val="black"/>
                </a:solidFill>
              </a:rPr>
              <a:t>benefit</a:t>
            </a:r>
            <a:endParaRPr lang="de-DE" dirty="0">
              <a:solidFill>
                <a:prstClr val="black"/>
              </a:solidFill>
            </a:endParaRPr>
          </a:p>
        </p:txBody>
      </p:sp>
      <p:sp>
        <p:nvSpPr>
          <p:cNvPr id="46" name="Textfeld 45"/>
          <p:cNvSpPr txBox="1"/>
          <p:nvPr/>
        </p:nvSpPr>
        <p:spPr>
          <a:xfrm>
            <a:off x="2915816" y="1052736"/>
            <a:ext cx="1260000" cy="923330"/>
          </a:xfrm>
          <a:prstGeom prst="rect">
            <a:avLst/>
          </a:prstGeom>
          <a:noFill/>
        </p:spPr>
        <p:txBody>
          <a:bodyPr wrap="square" rtlCol="0">
            <a:spAutoFit/>
          </a:bodyPr>
          <a:lstStyle/>
          <a:p>
            <a:pPr algn="ctr"/>
            <a:r>
              <a:rPr lang="de-DE" dirty="0" err="1">
                <a:solidFill>
                  <a:prstClr val="black"/>
                </a:solidFill>
              </a:rPr>
              <a:t>Including</a:t>
            </a:r>
            <a:r>
              <a:rPr lang="de-DE" dirty="0">
                <a:solidFill>
                  <a:prstClr val="black"/>
                </a:solidFill>
              </a:rPr>
              <a:t> </a:t>
            </a:r>
            <a:r>
              <a:rPr lang="de-DE" dirty="0" err="1">
                <a:solidFill>
                  <a:prstClr val="black"/>
                </a:solidFill>
              </a:rPr>
              <a:t>climate</a:t>
            </a:r>
            <a:r>
              <a:rPr lang="de-DE" dirty="0">
                <a:solidFill>
                  <a:prstClr val="black"/>
                </a:solidFill>
              </a:rPr>
              <a:t> </a:t>
            </a:r>
            <a:r>
              <a:rPr lang="de-DE" dirty="0" err="1">
                <a:solidFill>
                  <a:prstClr val="black"/>
                </a:solidFill>
              </a:rPr>
              <a:t>costs</a:t>
            </a:r>
            <a:endParaRPr lang="de-DE" dirty="0">
              <a:solidFill>
                <a:prstClr val="black"/>
              </a:solidFill>
            </a:endParaRPr>
          </a:p>
        </p:txBody>
      </p:sp>
      <p:sp>
        <p:nvSpPr>
          <p:cNvPr id="47" name="Textfeld 46"/>
          <p:cNvSpPr txBox="1"/>
          <p:nvPr/>
        </p:nvSpPr>
        <p:spPr>
          <a:xfrm>
            <a:off x="4644008" y="1065510"/>
            <a:ext cx="1260000" cy="923330"/>
          </a:xfrm>
          <a:prstGeom prst="rect">
            <a:avLst/>
          </a:prstGeom>
          <a:noFill/>
        </p:spPr>
        <p:txBody>
          <a:bodyPr wrap="square" rtlCol="0">
            <a:spAutoFit/>
          </a:bodyPr>
          <a:lstStyle/>
          <a:p>
            <a:pPr algn="ctr"/>
            <a:r>
              <a:rPr lang="de-DE" dirty="0" err="1">
                <a:solidFill>
                  <a:prstClr val="black"/>
                </a:solidFill>
              </a:rPr>
              <a:t>Including</a:t>
            </a:r>
            <a:r>
              <a:rPr lang="de-DE" dirty="0">
                <a:solidFill>
                  <a:prstClr val="black"/>
                </a:solidFill>
              </a:rPr>
              <a:t> </a:t>
            </a:r>
            <a:r>
              <a:rPr lang="de-DE" dirty="0" err="1">
                <a:solidFill>
                  <a:prstClr val="black"/>
                </a:solidFill>
              </a:rPr>
              <a:t>costs</a:t>
            </a:r>
            <a:r>
              <a:rPr lang="de-DE" dirty="0">
                <a:solidFill>
                  <a:prstClr val="black"/>
                </a:solidFill>
              </a:rPr>
              <a:t> </a:t>
            </a:r>
            <a:r>
              <a:rPr lang="de-DE" dirty="0" err="1">
                <a:solidFill>
                  <a:prstClr val="black"/>
                </a:solidFill>
              </a:rPr>
              <a:t>of</a:t>
            </a:r>
            <a:r>
              <a:rPr lang="de-DE" dirty="0">
                <a:solidFill>
                  <a:prstClr val="black"/>
                </a:solidFill>
              </a:rPr>
              <a:t> N-deposition</a:t>
            </a:r>
          </a:p>
        </p:txBody>
      </p:sp>
      <p:grpSp>
        <p:nvGrpSpPr>
          <p:cNvPr id="87" name="Gruppieren 86"/>
          <p:cNvGrpSpPr/>
          <p:nvPr/>
        </p:nvGrpSpPr>
        <p:grpSpPr>
          <a:xfrm>
            <a:off x="6804256" y="2884294"/>
            <a:ext cx="2232240" cy="307777"/>
            <a:chOff x="6804256" y="2884294"/>
            <a:chExt cx="2232240" cy="307777"/>
          </a:xfrm>
        </p:grpSpPr>
        <p:sp>
          <p:nvSpPr>
            <p:cNvPr id="50" name="Rechteck 49"/>
            <p:cNvSpPr/>
            <p:nvPr/>
          </p:nvSpPr>
          <p:spPr>
            <a:xfrm>
              <a:off x="6804256" y="2996960"/>
              <a:ext cx="72000" cy="72000"/>
            </a:xfrm>
            <a:prstGeom prst="rect">
              <a:avLst/>
            </a:prstGeom>
            <a:solidFill>
              <a:schemeClr val="accent1">
                <a:lumMod val="5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56" name="Textfeld 55"/>
            <p:cNvSpPr txBox="1"/>
            <p:nvPr/>
          </p:nvSpPr>
          <p:spPr>
            <a:xfrm>
              <a:off x="7020272" y="2884294"/>
              <a:ext cx="2016224" cy="307777"/>
            </a:xfrm>
            <a:prstGeom prst="rect">
              <a:avLst/>
            </a:prstGeom>
            <a:noFill/>
          </p:spPr>
          <p:txBody>
            <a:bodyPr wrap="square" rtlCol="0">
              <a:spAutoFit/>
            </a:bodyPr>
            <a:lstStyle/>
            <a:p>
              <a:r>
                <a:rPr lang="de-DE" sz="1400" dirty="0">
                  <a:solidFill>
                    <a:prstClr val="black"/>
                  </a:solidFill>
                </a:rPr>
                <a:t>Marginal </a:t>
              </a:r>
              <a:r>
                <a:rPr lang="de-DE" sz="1400" dirty="0" err="1">
                  <a:solidFill>
                    <a:prstClr val="black"/>
                  </a:solidFill>
                </a:rPr>
                <a:t>return</a:t>
              </a:r>
              <a:r>
                <a:rPr lang="de-DE" sz="1400" dirty="0">
                  <a:solidFill>
                    <a:prstClr val="black"/>
                  </a:solidFill>
                </a:rPr>
                <a:t> </a:t>
              </a:r>
              <a:r>
                <a:rPr lang="de-DE" sz="1400" dirty="0" err="1">
                  <a:solidFill>
                    <a:prstClr val="black"/>
                  </a:solidFill>
                </a:rPr>
                <a:t>of</a:t>
              </a:r>
              <a:r>
                <a:rPr lang="de-DE" sz="1400" dirty="0">
                  <a:solidFill>
                    <a:prstClr val="black"/>
                  </a:solidFill>
                </a:rPr>
                <a:t> </a:t>
              </a:r>
              <a:r>
                <a:rPr lang="de-DE" sz="1400" dirty="0" err="1">
                  <a:solidFill>
                    <a:prstClr val="black"/>
                  </a:solidFill>
                </a:rPr>
                <a:t>crop</a:t>
              </a:r>
              <a:endParaRPr lang="de-DE" sz="1400" dirty="0">
                <a:solidFill>
                  <a:prstClr val="black"/>
                </a:solidFill>
              </a:endParaRPr>
            </a:p>
          </p:txBody>
        </p:sp>
      </p:grpSp>
      <p:grpSp>
        <p:nvGrpSpPr>
          <p:cNvPr id="88" name="Gruppieren 87"/>
          <p:cNvGrpSpPr/>
          <p:nvPr/>
        </p:nvGrpSpPr>
        <p:grpSpPr>
          <a:xfrm>
            <a:off x="6804248" y="2446511"/>
            <a:ext cx="2232248" cy="307777"/>
            <a:chOff x="6804248" y="2446511"/>
            <a:chExt cx="2232248" cy="307777"/>
          </a:xfrm>
        </p:grpSpPr>
        <p:sp>
          <p:nvSpPr>
            <p:cNvPr id="54" name="Rechteck 53"/>
            <p:cNvSpPr/>
            <p:nvPr/>
          </p:nvSpPr>
          <p:spPr>
            <a:xfrm>
              <a:off x="6804248" y="2564912"/>
              <a:ext cx="72000" cy="72000"/>
            </a:xfrm>
            <a:prstGeom prst="rect">
              <a:avLst/>
            </a:prstGeom>
            <a:solidFill>
              <a:schemeClr val="accent1">
                <a:lumMod val="40000"/>
                <a:lumOff val="6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57" name="Textfeld 56"/>
            <p:cNvSpPr txBox="1"/>
            <p:nvPr/>
          </p:nvSpPr>
          <p:spPr>
            <a:xfrm>
              <a:off x="7020272" y="2446511"/>
              <a:ext cx="2016224" cy="307777"/>
            </a:xfrm>
            <a:prstGeom prst="rect">
              <a:avLst/>
            </a:prstGeom>
            <a:noFill/>
          </p:spPr>
          <p:txBody>
            <a:bodyPr wrap="square" rtlCol="0">
              <a:spAutoFit/>
            </a:bodyPr>
            <a:lstStyle/>
            <a:p>
              <a:r>
                <a:rPr lang="de-DE" sz="1400" dirty="0" err="1">
                  <a:solidFill>
                    <a:prstClr val="black"/>
                  </a:solidFill>
                </a:rPr>
                <a:t>Agriculture</a:t>
              </a:r>
              <a:r>
                <a:rPr lang="de-DE" sz="1400" dirty="0">
                  <a:solidFill>
                    <a:prstClr val="black"/>
                  </a:solidFill>
                </a:rPr>
                <a:t> </a:t>
              </a:r>
              <a:r>
                <a:rPr lang="de-DE" sz="1400" dirty="0" err="1">
                  <a:solidFill>
                    <a:prstClr val="black"/>
                  </a:solidFill>
                </a:rPr>
                <a:t>subsidies</a:t>
              </a:r>
              <a:endParaRPr lang="de-DE" sz="1400" dirty="0">
                <a:solidFill>
                  <a:prstClr val="black"/>
                </a:solidFill>
              </a:endParaRPr>
            </a:p>
          </p:txBody>
        </p:sp>
      </p:grpSp>
      <p:grpSp>
        <p:nvGrpSpPr>
          <p:cNvPr id="89" name="Gruppieren 88"/>
          <p:cNvGrpSpPr/>
          <p:nvPr/>
        </p:nvGrpSpPr>
        <p:grpSpPr>
          <a:xfrm>
            <a:off x="6804256" y="2014967"/>
            <a:ext cx="2233177" cy="307777"/>
            <a:chOff x="6804256" y="2014967"/>
            <a:chExt cx="2233177" cy="307777"/>
          </a:xfrm>
        </p:grpSpPr>
        <p:sp>
          <p:nvSpPr>
            <p:cNvPr id="55" name="Rechteck 54"/>
            <p:cNvSpPr/>
            <p:nvPr/>
          </p:nvSpPr>
          <p:spPr>
            <a:xfrm>
              <a:off x="6804256" y="2132856"/>
              <a:ext cx="72000" cy="72000"/>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58" name="Textfeld 57"/>
            <p:cNvSpPr txBox="1"/>
            <p:nvPr/>
          </p:nvSpPr>
          <p:spPr>
            <a:xfrm>
              <a:off x="7021209" y="2014967"/>
              <a:ext cx="2016224" cy="307777"/>
            </a:xfrm>
            <a:prstGeom prst="rect">
              <a:avLst/>
            </a:prstGeom>
            <a:noFill/>
          </p:spPr>
          <p:txBody>
            <a:bodyPr wrap="square" rtlCol="0">
              <a:spAutoFit/>
            </a:bodyPr>
            <a:lstStyle/>
            <a:p>
              <a:r>
                <a:rPr lang="de-DE" sz="1400" dirty="0" err="1">
                  <a:solidFill>
                    <a:prstClr val="black"/>
                  </a:solidFill>
                </a:rPr>
                <a:t>other</a:t>
              </a:r>
              <a:r>
                <a:rPr lang="de-DE" sz="1400" dirty="0">
                  <a:solidFill>
                    <a:prstClr val="black"/>
                  </a:solidFill>
                </a:rPr>
                <a:t> </a:t>
              </a:r>
              <a:r>
                <a:rPr lang="de-DE" sz="1400" dirty="0" err="1">
                  <a:solidFill>
                    <a:prstClr val="black"/>
                  </a:solidFill>
                </a:rPr>
                <a:t>subsidies</a:t>
              </a:r>
              <a:endParaRPr lang="de-DE" sz="1400" dirty="0">
                <a:solidFill>
                  <a:prstClr val="black"/>
                </a:solidFill>
              </a:endParaRPr>
            </a:p>
          </p:txBody>
        </p:sp>
      </p:grpSp>
      <p:grpSp>
        <p:nvGrpSpPr>
          <p:cNvPr id="90" name="Gruppieren 89"/>
          <p:cNvGrpSpPr/>
          <p:nvPr/>
        </p:nvGrpSpPr>
        <p:grpSpPr>
          <a:xfrm>
            <a:off x="6804256" y="3347414"/>
            <a:ext cx="2232236" cy="523220"/>
            <a:chOff x="6804256" y="3347414"/>
            <a:chExt cx="2232236" cy="523220"/>
          </a:xfrm>
        </p:grpSpPr>
        <p:sp>
          <p:nvSpPr>
            <p:cNvPr id="59" name="Rechteck 58"/>
            <p:cNvSpPr/>
            <p:nvPr/>
          </p:nvSpPr>
          <p:spPr>
            <a:xfrm>
              <a:off x="6804256" y="3573024"/>
              <a:ext cx="72000" cy="72000"/>
            </a:xfrm>
            <a:prstGeom prst="rect">
              <a:avLst/>
            </a:prstGeom>
            <a:solidFill>
              <a:schemeClr val="accent6">
                <a:lumMod val="75000"/>
              </a:schemeClr>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62" name="Textfeld 61"/>
            <p:cNvSpPr txBox="1"/>
            <p:nvPr/>
          </p:nvSpPr>
          <p:spPr>
            <a:xfrm>
              <a:off x="7020268" y="3347414"/>
              <a:ext cx="2016224" cy="523220"/>
            </a:xfrm>
            <a:prstGeom prst="rect">
              <a:avLst/>
            </a:prstGeom>
            <a:noFill/>
          </p:spPr>
          <p:txBody>
            <a:bodyPr wrap="square" rtlCol="0">
              <a:spAutoFit/>
            </a:bodyPr>
            <a:lstStyle/>
            <a:p>
              <a:r>
                <a:rPr lang="de-DE" sz="1400" dirty="0" err="1">
                  <a:solidFill>
                    <a:prstClr val="black"/>
                  </a:solidFill>
                </a:rPr>
                <a:t>Damage</a:t>
              </a:r>
              <a:r>
                <a:rPr lang="de-DE" sz="1400" dirty="0">
                  <a:solidFill>
                    <a:prstClr val="black"/>
                  </a:solidFill>
                </a:rPr>
                <a:t> </a:t>
              </a:r>
              <a:r>
                <a:rPr lang="de-DE" sz="1400" dirty="0" err="1">
                  <a:solidFill>
                    <a:prstClr val="black"/>
                  </a:solidFill>
                </a:rPr>
                <a:t>cost</a:t>
              </a:r>
              <a:r>
                <a:rPr lang="de-DE" sz="1400" dirty="0">
                  <a:solidFill>
                    <a:prstClr val="black"/>
                  </a:solidFill>
                </a:rPr>
                <a:t/>
              </a:r>
              <a:br>
                <a:rPr lang="de-DE" sz="1400" dirty="0">
                  <a:solidFill>
                    <a:prstClr val="black"/>
                  </a:solidFill>
                </a:rPr>
              </a:br>
              <a:r>
                <a:rPr lang="de-DE" sz="1400" dirty="0">
                  <a:solidFill>
                    <a:prstClr val="black"/>
                  </a:solidFill>
                </a:rPr>
                <a:t>CO</a:t>
              </a:r>
              <a:r>
                <a:rPr lang="de-DE" sz="1200" dirty="0">
                  <a:solidFill>
                    <a:prstClr val="black"/>
                  </a:solidFill>
                </a:rPr>
                <a:t>2</a:t>
              </a:r>
              <a:r>
                <a:rPr lang="de-DE" sz="1400" dirty="0">
                  <a:solidFill>
                    <a:prstClr val="black"/>
                  </a:solidFill>
                </a:rPr>
                <a:t>-Emission</a:t>
              </a:r>
            </a:p>
          </p:txBody>
        </p:sp>
      </p:grpSp>
      <p:grpSp>
        <p:nvGrpSpPr>
          <p:cNvPr id="91" name="Gruppieren 90"/>
          <p:cNvGrpSpPr/>
          <p:nvPr/>
        </p:nvGrpSpPr>
        <p:grpSpPr>
          <a:xfrm>
            <a:off x="6660228" y="3916186"/>
            <a:ext cx="2379875" cy="1295131"/>
            <a:chOff x="6660228" y="3916186"/>
            <a:chExt cx="2379875" cy="1295131"/>
          </a:xfrm>
        </p:grpSpPr>
        <p:sp>
          <p:nvSpPr>
            <p:cNvPr id="60" name="Rechteck 59"/>
            <p:cNvSpPr/>
            <p:nvPr/>
          </p:nvSpPr>
          <p:spPr>
            <a:xfrm>
              <a:off x="6804248" y="4149080"/>
              <a:ext cx="72000" cy="72000"/>
            </a:xfrm>
            <a:prstGeom prst="rect">
              <a:avLst/>
            </a:prstGeom>
            <a:solidFill>
              <a:schemeClr val="accent6">
                <a:lumMod val="40000"/>
                <a:lumOff val="60000"/>
              </a:schemeClr>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61" name="Textfeld 60"/>
            <p:cNvSpPr txBox="1"/>
            <p:nvPr/>
          </p:nvSpPr>
          <p:spPr>
            <a:xfrm>
              <a:off x="6660228" y="4641930"/>
              <a:ext cx="360040" cy="400110"/>
            </a:xfrm>
            <a:prstGeom prst="rect">
              <a:avLst/>
            </a:prstGeom>
            <a:noFill/>
          </p:spPr>
          <p:txBody>
            <a:bodyPr wrap="square" rtlCol="0">
              <a:spAutoFit/>
            </a:bodyPr>
            <a:lstStyle/>
            <a:p>
              <a:pPr algn="ctr"/>
              <a:r>
                <a:rPr lang="de-DE" sz="2000" b="1" dirty="0">
                  <a:solidFill>
                    <a:srgbClr val="FF0000"/>
                  </a:solidFill>
                </a:rPr>
                <a:t>?</a:t>
              </a:r>
            </a:p>
          </p:txBody>
        </p:sp>
        <p:sp>
          <p:nvSpPr>
            <p:cNvPr id="63" name="Textfeld 62"/>
            <p:cNvSpPr txBox="1"/>
            <p:nvPr/>
          </p:nvSpPr>
          <p:spPr>
            <a:xfrm>
              <a:off x="7023879" y="3916186"/>
              <a:ext cx="2016224" cy="523220"/>
            </a:xfrm>
            <a:prstGeom prst="rect">
              <a:avLst/>
            </a:prstGeom>
            <a:noFill/>
          </p:spPr>
          <p:txBody>
            <a:bodyPr wrap="square" rtlCol="0">
              <a:spAutoFit/>
            </a:bodyPr>
            <a:lstStyle/>
            <a:p>
              <a:r>
                <a:rPr lang="de-DE" sz="1400" dirty="0" err="1">
                  <a:solidFill>
                    <a:prstClr val="black"/>
                  </a:solidFill>
                </a:rPr>
                <a:t>Damage</a:t>
              </a:r>
              <a:r>
                <a:rPr lang="de-DE" sz="1400" dirty="0">
                  <a:solidFill>
                    <a:prstClr val="black"/>
                  </a:solidFill>
                </a:rPr>
                <a:t> </a:t>
              </a:r>
              <a:r>
                <a:rPr lang="de-DE" sz="1400" dirty="0" err="1">
                  <a:solidFill>
                    <a:prstClr val="black"/>
                  </a:solidFill>
                </a:rPr>
                <a:t>cost</a:t>
              </a:r>
              <a:r>
                <a:rPr lang="de-DE" sz="1400" dirty="0">
                  <a:solidFill>
                    <a:prstClr val="black"/>
                  </a:solidFill>
                </a:rPr>
                <a:t/>
              </a:r>
              <a:br>
                <a:rPr lang="de-DE" sz="1400" dirty="0">
                  <a:solidFill>
                    <a:prstClr val="black"/>
                  </a:solidFill>
                </a:rPr>
              </a:br>
              <a:r>
                <a:rPr lang="de-DE" sz="1400" dirty="0">
                  <a:solidFill>
                    <a:prstClr val="black"/>
                  </a:solidFill>
                </a:rPr>
                <a:t>N-Emission / </a:t>
              </a:r>
              <a:r>
                <a:rPr lang="de-DE" sz="1400" dirty="0" err="1">
                  <a:solidFill>
                    <a:prstClr val="black"/>
                  </a:solidFill>
                </a:rPr>
                <a:t>deposition</a:t>
              </a:r>
              <a:endParaRPr lang="de-DE" sz="1400" dirty="0">
                <a:solidFill>
                  <a:prstClr val="black"/>
                </a:solidFill>
              </a:endParaRPr>
            </a:p>
          </p:txBody>
        </p:sp>
        <p:sp>
          <p:nvSpPr>
            <p:cNvPr id="64" name="Textfeld 63"/>
            <p:cNvSpPr txBox="1"/>
            <p:nvPr/>
          </p:nvSpPr>
          <p:spPr>
            <a:xfrm>
              <a:off x="7020268" y="4472653"/>
              <a:ext cx="2016224" cy="738664"/>
            </a:xfrm>
            <a:prstGeom prst="rect">
              <a:avLst/>
            </a:prstGeom>
            <a:noFill/>
          </p:spPr>
          <p:txBody>
            <a:bodyPr wrap="square" rtlCol="0">
              <a:spAutoFit/>
            </a:bodyPr>
            <a:lstStyle/>
            <a:p>
              <a:r>
                <a:rPr lang="de-DE" sz="1400" dirty="0" err="1">
                  <a:solidFill>
                    <a:prstClr val="black"/>
                  </a:solidFill>
                </a:rPr>
                <a:t>Landscape</a:t>
              </a:r>
              <a:r>
                <a:rPr lang="de-DE" sz="1400" dirty="0">
                  <a:solidFill>
                    <a:prstClr val="black"/>
                  </a:solidFill>
                </a:rPr>
                <a:t> </a:t>
              </a:r>
              <a:r>
                <a:rPr lang="de-DE" sz="1400" dirty="0" err="1">
                  <a:solidFill>
                    <a:prstClr val="black"/>
                  </a:solidFill>
                </a:rPr>
                <a:t>beauty</a:t>
              </a:r>
              <a:r>
                <a:rPr lang="de-DE" sz="1400" dirty="0">
                  <a:solidFill>
                    <a:prstClr val="black"/>
                  </a:solidFill>
                </a:rPr>
                <a:t>, regional </a:t>
              </a:r>
              <a:r>
                <a:rPr lang="de-DE" sz="1400" dirty="0" err="1">
                  <a:solidFill>
                    <a:prstClr val="black"/>
                  </a:solidFill>
                </a:rPr>
                <a:t>climate</a:t>
              </a:r>
              <a:r>
                <a:rPr lang="de-DE" sz="1400" dirty="0">
                  <a:solidFill>
                    <a:prstClr val="black"/>
                  </a:solidFill>
                </a:rPr>
                <a:t> </a:t>
              </a:r>
              <a:r>
                <a:rPr lang="de-DE" sz="1400" dirty="0" err="1">
                  <a:solidFill>
                    <a:prstClr val="black"/>
                  </a:solidFill>
                </a:rPr>
                <a:t>effects</a:t>
              </a:r>
              <a:r>
                <a:rPr lang="de-DE" sz="1400" dirty="0">
                  <a:solidFill>
                    <a:prstClr val="black"/>
                  </a:solidFill>
                </a:rPr>
                <a:t>,</a:t>
              </a:r>
            </a:p>
            <a:p>
              <a:r>
                <a:rPr lang="de-DE" sz="1400" dirty="0" err="1">
                  <a:solidFill>
                    <a:prstClr val="black"/>
                  </a:solidFill>
                </a:rPr>
                <a:t>Biodiversity</a:t>
              </a:r>
              <a:r>
                <a:rPr lang="de-DE" sz="1400" dirty="0">
                  <a:solidFill>
                    <a:prstClr val="black"/>
                  </a:solidFill>
                </a:rPr>
                <a:t> </a:t>
              </a:r>
              <a:r>
                <a:rPr lang="de-DE" sz="1400" dirty="0" err="1">
                  <a:solidFill>
                    <a:prstClr val="black"/>
                  </a:solidFill>
                </a:rPr>
                <a:t>loss</a:t>
              </a:r>
              <a:endParaRPr lang="de-DE" sz="1400" dirty="0">
                <a:solidFill>
                  <a:prstClr val="black"/>
                </a:solidFill>
              </a:endParaRPr>
            </a:p>
          </p:txBody>
        </p:sp>
      </p:grpSp>
      <p:grpSp>
        <p:nvGrpSpPr>
          <p:cNvPr id="79" name="Gruppieren 78"/>
          <p:cNvGrpSpPr/>
          <p:nvPr/>
        </p:nvGrpSpPr>
        <p:grpSpPr>
          <a:xfrm>
            <a:off x="1152000" y="2880000"/>
            <a:ext cx="1260000" cy="369332"/>
            <a:chOff x="1152000" y="2880000"/>
            <a:chExt cx="1260000" cy="369332"/>
          </a:xfrm>
        </p:grpSpPr>
        <p:sp>
          <p:nvSpPr>
            <p:cNvPr id="12" name="Rechteck 11"/>
            <p:cNvSpPr/>
            <p:nvPr/>
          </p:nvSpPr>
          <p:spPr>
            <a:xfrm>
              <a:off x="1152000" y="2906400"/>
              <a:ext cx="1260000" cy="3240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65" name="Textfeld 64"/>
            <p:cNvSpPr txBox="1"/>
            <p:nvPr/>
          </p:nvSpPr>
          <p:spPr>
            <a:xfrm>
              <a:off x="1152000" y="2880000"/>
              <a:ext cx="1260000" cy="369332"/>
            </a:xfrm>
            <a:prstGeom prst="rect">
              <a:avLst/>
            </a:prstGeom>
            <a:noFill/>
          </p:spPr>
          <p:txBody>
            <a:bodyPr wrap="square" rtlCol="0">
              <a:spAutoFit/>
            </a:bodyPr>
            <a:lstStyle/>
            <a:p>
              <a:pPr algn="ctr"/>
              <a:r>
                <a:rPr lang="de-DE" b="1" dirty="0">
                  <a:solidFill>
                    <a:prstClr val="white"/>
                  </a:solidFill>
                </a:rPr>
                <a:t>185 €</a:t>
              </a:r>
            </a:p>
          </p:txBody>
        </p:sp>
      </p:grpSp>
      <p:grpSp>
        <p:nvGrpSpPr>
          <p:cNvPr id="80" name="Gruppieren 79"/>
          <p:cNvGrpSpPr/>
          <p:nvPr/>
        </p:nvGrpSpPr>
        <p:grpSpPr>
          <a:xfrm>
            <a:off x="1152000" y="2294400"/>
            <a:ext cx="1260000" cy="612000"/>
            <a:chOff x="1152000" y="2294400"/>
            <a:chExt cx="1260000" cy="612000"/>
          </a:xfrm>
        </p:grpSpPr>
        <p:sp>
          <p:nvSpPr>
            <p:cNvPr id="15" name="Rechteck 14"/>
            <p:cNvSpPr/>
            <p:nvPr/>
          </p:nvSpPr>
          <p:spPr>
            <a:xfrm>
              <a:off x="1152000" y="2294400"/>
              <a:ext cx="1260000" cy="6120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67" name="Textfeld 66"/>
            <p:cNvSpPr txBox="1"/>
            <p:nvPr/>
          </p:nvSpPr>
          <p:spPr>
            <a:xfrm>
              <a:off x="1152000" y="2416246"/>
              <a:ext cx="1260000" cy="369332"/>
            </a:xfrm>
            <a:prstGeom prst="rect">
              <a:avLst/>
            </a:prstGeom>
            <a:noFill/>
          </p:spPr>
          <p:txBody>
            <a:bodyPr wrap="square" rtlCol="0">
              <a:spAutoFit/>
            </a:bodyPr>
            <a:lstStyle/>
            <a:p>
              <a:pPr algn="ctr"/>
              <a:r>
                <a:rPr lang="de-DE" b="1" dirty="0">
                  <a:solidFill>
                    <a:prstClr val="white"/>
                  </a:solidFill>
                </a:rPr>
                <a:t>333 €</a:t>
              </a:r>
            </a:p>
          </p:txBody>
        </p:sp>
      </p:grpSp>
      <p:grpSp>
        <p:nvGrpSpPr>
          <p:cNvPr id="81" name="Gruppieren 80"/>
          <p:cNvGrpSpPr/>
          <p:nvPr/>
        </p:nvGrpSpPr>
        <p:grpSpPr>
          <a:xfrm>
            <a:off x="1152000" y="2010213"/>
            <a:ext cx="1260000" cy="369332"/>
            <a:chOff x="1152000" y="2010213"/>
            <a:chExt cx="1260000" cy="369332"/>
          </a:xfrm>
        </p:grpSpPr>
        <p:sp>
          <p:nvSpPr>
            <p:cNvPr id="18" name="Rechteck 17"/>
            <p:cNvSpPr/>
            <p:nvPr/>
          </p:nvSpPr>
          <p:spPr>
            <a:xfrm>
              <a:off x="1152000" y="2114400"/>
              <a:ext cx="1260000" cy="18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69" name="Textfeld 68"/>
            <p:cNvSpPr txBox="1"/>
            <p:nvPr/>
          </p:nvSpPr>
          <p:spPr>
            <a:xfrm>
              <a:off x="1152000" y="2010213"/>
              <a:ext cx="1260000" cy="369332"/>
            </a:xfrm>
            <a:prstGeom prst="rect">
              <a:avLst/>
            </a:prstGeom>
            <a:noFill/>
          </p:spPr>
          <p:txBody>
            <a:bodyPr wrap="square" rtlCol="0">
              <a:spAutoFit/>
            </a:bodyPr>
            <a:lstStyle/>
            <a:p>
              <a:pPr algn="ctr"/>
              <a:r>
                <a:rPr lang="de-DE" b="1" dirty="0">
                  <a:solidFill>
                    <a:srgbClr val="4F81BD">
                      <a:lumMod val="50000"/>
                    </a:srgbClr>
                  </a:solidFill>
                </a:rPr>
                <a:t>86 €</a:t>
              </a:r>
            </a:p>
          </p:txBody>
        </p:sp>
      </p:grpSp>
      <p:grpSp>
        <p:nvGrpSpPr>
          <p:cNvPr id="82" name="Gruppieren 81"/>
          <p:cNvGrpSpPr/>
          <p:nvPr/>
        </p:nvGrpSpPr>
        <p:grpSpPr>
          <a:xfrm>
            <a:off x="2915816" y="2008800"/>
            <a:ext cx="1278072" cy="1244826"/>
            <a:chOff x="2915816" y="2008800"/>
            <a:chExt cx="1278072" cy="1244826"/>
          </a:xfrm>
        </p:grpSpPr>
        <p:sp>
          <p:nvSpPr>
            <p:cNvPr id="13" name="Rechteck 12"/>
            <p:cNvSpPr/>
            <p:nvPr/>
          </p:nvSpPr>
          <p:spPr>
            <a:xfrm>
              <a:off x="2915816" y="2906400"/>
              <a:ext cx="1260000" cy="3240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16" name="Rechteck 15"/>
            <p:cNvSpPr/>
            <p:nvPr/>
          </p:nvSpPr>
          <p:spPr>
            <a:xfrm>
              <a:off x="2915816" y="2294400"/>
              <a:ext cx="1260000" cy="6120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21" name="Rechteck 20"/>
            <p:cNvSpPr/>
            <p:nvPr/>
          </p:nvSpPr>
          <p:spPr>
            <a:xfrm>
              <a:off x="2915816" y="2114400"/>
              <a:ext cx="1260000" cy="18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70" name="Textfeld 69"/>
            <p:cNvSpPr txBox="1"/>
            <p:nvPr/>
          </p:nvSpPr>
          <p:spPr>
            <a:xfrm>
              <a:off x="2915816" y="2884294"/>
              <a:ext cx="1260000" cy="369332"/>
            </a:xfrm>
            <a:prstGeom prst="rect">
              <a:avLst/>
            </a:prstGeom>
            <a:noFill/>
          </p:spPr>
          <p:txBody>
            <a:bodyPr wrap="square" rtlCol="0">
              <a:spAutoFit/>
            </a:bodyPr>
            <a:lstStyle/>
            <a:p>
              <a:pPr algn="ctr"/>
              <a:r>
                <a:rPr lang="de-DE" b="1" dirty="0">
                  <a:solidFill>
                    <a:prstClr val="white"/>
                  </a:solidFill>
                </a:rPr>
                <a:t>185 €</a:t>
              </a:r>
            </a:p>
          </p:txBody>
        </p:sp>
        <p:sp>
          <p:nvSpPr>
            <p:cNvPr id="72" name="Textfeld 71"/>
            <p:cNvSpPr txBox="1"/>
            <p:nvPr/>
          </p:nvSpPr>
          <p:spPr>
            <a:xfrm>
              <a:off x="2933888" y="2416246"/>
              <a:ext cx="1260000" cy="369332"/>
            </a:xfrm>
            <a:prstGeom prst="rect">
              <a:avLst/>
            </a:prstGeom>
            <a:noFill/>
          </p:spPr>
          <p:txBody>
            <a:bodyPr wrap="square" rtlCol="0">
              <a:spAutoFit/>
            </a:bodyPr>
            <a:lstStyle/>
            <a:p>
              <a:pPr algn="ctr"/>
              <a:r>
                <a:rPr lang="de-DE" b="1" dirty="0">
                  <a:solidFill>
                    <a:prstClr val="white"/>
                  </a:solidFill>
                </a:rPr>
                <a:t>333 €</a:t>
              </a:r>
            </a:p>
          </p:txBody>
        </p:sp>
        <p:sp>
          <p:nvSpPr>
            <p:cNvPr id="74" name="Textfeld 73"/>
            <p:cNvSpPr txBox="1"/>
            <p:nvPr/>
          </p:nvSpPr>
          <p:spPr>
            <a:xfrm>
              <a:off x="2933888" y="2008800"/>
              <a:ext cx="1260000" cy="369332"/>
            </a:xfrm>
            <a:prstGeom prst="rect">
              <a:avLst/>
            </a:prstGeom>
            <a:noFill/>
          </p:spPr>
          <p:txBody>
            <a:bodyPr wrap="square" rtlCol="0">
              <a:spAutoFit/>
            </a:bodyPr>
            <a:lstStyle/>
            <a:p>
              <a:pPr algn="ctr"/>
              <a:r>
                <a:rPr lang="de-DE" b="1" dirty="0">
                  <a:solidFill>
                    <a:srgbClr val="4F81BD">
                      <a:lumMod val="50000"/>
                    </a:srgbClr>
                  </a:solidFill>
                </a:rPr>
                <a:t>86 €</a:t>
              </a:r>
            </a:p>
          </p:txBody>
        </p:sp>
      </p:grpSp>
      <p:grpSp>
        <p:nvGrpSpPr>
          <p:cNvPr id="84" name="Gruppieren 83"/>
          <p:cNvGrpSpPr/>
          <p:nvPr/>
        </p:nvGrpSpPr>
        <p:grpSpPr>
          <a:xfrm>
            <a:off x="4716016" y="2008800"/>
            <a:ext cx="1260000" cy="1244826"/>
            <a:chOff x="4716016" y="2008800"/>
            <a:chExt cx="1260000" cy="1244826"/>
          </a:xfrm>
        </p:grpSpPr>
        <p:sp>
          <p:nvSpPr>
            <p:cNvPr id="14" name="Rechteck 13"/>
            <p:cNvSpPr/>
            <p:nvPr/>
          </p:nvSpPr>
          <p:spPr>
            <a:xfrm>
              <a:off x="4716016" y="2906400"/>
              <a:ext cx="1260000" cy="3240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17" name="Rechteck 16"/>
            <p:cNvSpPr/>
            <p:nvPr/>
          </p:nvSpPr>
          <p:spPr>
            <a:xfrm>
              <a:off x="4716016" y="2294400"/>
              <a:ext cx="1260000" cy="6120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22" name="Rechteck 21"/>
            <p:cNvSpPr/>
            <p:nvPr/>
          </p:nvSpPr>
          <p:spPr>
            <a:xfrm>
              <a:off x="4716016" y="2114400"/>
              <a:ext cx="1260000" cy="18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71" name="Textfeld 70"/>
            <p:cNvSpPr txBox="1"/>
            <p:nvPr/>
          </p:nvSpPr>
          <p:spPr>
            <a:xfrm>
              <a:off x="4716016" y="2884294"/>
              <a:ext cx="1260000" cy="369332"/>
            </a:xfrm>
            <a:prstGeom prst="rect">
              <a:avLst/>
            </a:prstGeom>
            <a:noFill/>
          </p:spPr>
          <p:txBody>
            <a:bodyPr wrap="square" rtlCol="0">
              <a:spAutoFit/>
            </a:bodyPr>
            <a:lstStyle/>
            <a:p>
              <a:pPr algn="ctr"/>
              <a:r>
                <a:rPr lang="de-DE" b="1" dirty="0">
                  <a:solidFill>
                    <a:prstClr val="white"/>
                  </a:solidFill>
                </a:rPr>
                <a:t>185 €</a:t>
              </a:r>
            </a:p>
          </p:txBody>
        </p:sp>
        <p:sp>
          <p:nvSpPr>
            <p:cNvPr id="73" name="Textfeld 72"/>
            <p:cNvSpPr txBox="1"/>
            <p:nvPr/>
          </p:nvSpPr>
          <p:spPr>
            <a:xfrm>
              <a:off x="4716016" y="2416246"/>
              <a:ext cx="1260000" cy="369332"/>
            </a:xfrm>
            <a:prstGeom prst="rect">
              <a:avLst/>
            </a:prstGeom>
            <a:noFill/>
          </p:spPr>
          <p:txBody>
            <a:bodyPr wrap="square" rtlCol="0">
              <a:spAutoFit/>
            </a:bodyPr>
            <a:lstStyle/>
            <a:p>
              <a:pPr algn="ctr"/>
              <a:r>
                <a:rPr lang="de-DE" b="1" dirty="0">
                  <a:solidFill>
                    <a:prstClr val="white"/>
                  </a:solidFill>
                </a:rPr>
                <a:t>333 €</a:t>
              </a:r>
            </a:p>
          </p:txBody>
        </p:sp>
        <p:sp>
          <p:nvSpPr>
            <p:cNvPr id="75" name="Textfeld 74"/>
            <p:cNvSpPr txBox="1"/>
            <p:nvPr/>
          </p:nvSpPr>
          <p:spPr>
            <a:xfrm>
              <a:off x="4716016" y="2008800"/>
              <a:ext cx="1260000" cy="369332"/>
            </a:xfrm>
            <a:prstGeom prst="rect">
              <a:avLst/>
            </a:prstGeom>
            <a:noFill/>
          </p:spPr>
          <p:txBody>
            <a:bodyPr wrap="square" rtlCol="0">
              <a:spAutoFit/>
            </a:bodyPr>
            <a:lstStyle/>
            <a:p>
              <a:pPr algn="ctr"/>
              <a:r>
                <a:rPr lang="de-DE" b="1" dirty="0">
                  <a:solidFill>
                    <a:srgbClr val="4F81BD">
                      <a:lumMod val="50000"/>
                    </a:srgbClr>
                  </a:solidFill>
                </a:rPr>
                <a:t>86 €</a:t>
              </a:r>
            </a:p>
          </p:txBody>
        </p:sp>
      </p:grpSp>
      <p:grpSp>
        <p:nvGrpSpPr>
          <p:cNvPr id="83" name="Gruppieren 82"/>
          <p:cNvGrpSpPr/>
          <p:nvPr/>
        </p:nvGrpSpPr>
        <p:grpSpPr>
          <a:xfrm>
            <a:off x="2900151" y="3251685"/>
            <a:ext cx="1275665" cy="2160000"/>
            <a:chOff x="2900151" y="3251685"/>
            <a:chExt cx="1275665" cy="2160000"/>
          </a:xfrm>
        </p:grpSpPr>
        <p:sp>
          <p:nvSpPr>
            <p:cNvPr id="23" name="Rechteck 22"/>
            <p:cNvSpPr/>
            <p:nvPr/>
          </p:nvSpPr>
          <p:spPr>
            <a:xfrm>
              <a:off x="2915816" y="3251685"/>
              <a:ext cx="1260000" cy="2160000"/>
            </a:xfrm>
            <a:prstGeom prst="rect">
              <a:avLst/>
            </a:prstGeom>
            <a:solidFill>
              <a:schemeClr val="accent6">
                <a:lumMod val="7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76" name="Textfeld 75"/>
            <p:cNvSpPr txBox="1"/>
            <p:nvPr/>
          </p:nvSpPr>
          <p:spPr>
            <a:xfrm>
              <a:off x="2900151" y="4147019"/>
              <a:ext cx="1260000" cy="369332"/>
            </a:xfrm>
            <a:prstGeom prst="rect">
              <a:avLst/>
            </a:prstGeom>
            <a:noFill/>
          </p:spPr>
          <p:txBody>
            <a:bodyPr wrap="square" rtlCol="0">
              <a:spAutoFit/>
            </a:bodyPr>
            <a:lstStyle/>
            <a:p>
              <a:pPr algn="ctr"/>
              <a:r>
                <a:rPr lang="de-DE" b="1" dirty="0">
                  <a:solidFill>
                    <a:prstClr val="white"/>
                  </a:solidFill>
                </a:rPr>
                <a:t>1.200 €</a:t>
              </a:r>
            </a:p>
          </p:txBody>
        </p:sp>
      </p:grpSp>
      <p:grpSp>
        <p:nvGrpSpPr>
          <p:cNvPr id="85" name="Gruppieren 84"/>
          <p:cNvGrpSpPr/>
          <p:nvPr/>
        </p:nvGrpSpPr>
        <p:grpSpPr>
          <a:xfrm>
            <a:off x="4716016" y="3251685"/>
            <a:ext cx="1260000" cy="2160000"/>
            <a:chOff x="4716016" y="3251685"/>
            <a:chExt cx="1260000" cy="2160000"/>
          </a:xfrm>
        </p:grpSpPr>
        <p:sp>
          <p:nvSpPr>
            <p:cNvPr id="24" name="Rechteck 23"/>
            <p:cNvSpPr/>
            <p:nvPr/>
          </p:nvSpPr>
          <p:spPr>
            <a:xfrm>
              <a:off x="4716016" y="3251685"/>
              <a:ext cx="1260000" cy="2160000"/>
            </a:xfrm>
            <a:prstGeom prst="rect">
              <a:avLst/>
            </a:prstGeom>
            <a:solidFill>
              <a:schemeClr val="accent6">
                <a:lumMod val="7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77" name="Textfeld 76"/>
            <p:cNvSpPr txBox="1"/>
            <p:nvPr/>
          </p:nvSpPr>
          <p:spPr>
            <a:xfrm>
              <a:off x="4716016" y="4130109"/>
              <a:ext cx="1260000" cy="369332"/>
            </a:xfrm>
            <a:prstGeom prst="rect">
              <a:avLst/>
            </a:prstGeom>
            <a:noFill/>
          </p:spPr>
          <p:txBody>
            <a:bodyPr wrap="square" rtlCol="0">
              <a:spAutoFit/>
            </a:bodyPr>
            <a:lstStyle/>
            <a:p>
              <a:pPr algn="ctr"/>
              <a:r>
                <a:rPr lang="de-DE" b="1" dirty="0">
                  <a:solidFill>
                    <a:prstClr val="white"/>
                  </a:solidFill>
                </a:rPr>
                <a:t>1.200 €</a:t>
              </a:r>
            </a:p>
          </p:txBody>
        </p:sp>
      </p:grpSp>
      <p:grpSp>
        <p:nvGrpSpPr>
          <p:cNvPr id="86" name="Gruppieren 85"/>
          <p:cNvGrpSpPr/>
          <p:nvPr/>
        </p:nvGrpSpPr>
        <p:grpSpPr>
          <a:xfrm>
            <a:off x="4716016" y="5411685"/>
            <a:ext cx="1260000" cy="1091593"/>
            <a:chOff x="4716016" y="5411685"/>
            <a:chExt cx="1260000" cy="1091593"/>
          </a:xfrm>
        </p:grpSpPr>
        <p:sp>
          <p:nvSpPr>
            <p:cNvPr id="25" name="Rechteck 24"/>
            <p:cNvSpPr/>
            <p:nvPr/>
          </p:nvSpPr>
          <p:spPr>
            <a:xfrm>
              <a:off x="4716016" y="5411685"/>
              <a:ext cx="1260000" cy="540000"/>
            </a:xfrm>
            <a:prstGeom prst="rect">
              <a:avLst/>
            </a:prstGeom>
            <a:solidFill>
              <a:schemeClr val="accent6">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49" name="Textfeld 48"/>
            <p:cNvSpPr txBox="1"/>
            <p:nvPr/>
          </p:nvSpPr>
          <p:spPr>
            <a:xfrm>
              <a:off x="5165996" y="5949280"/>
              <a:ext cx="360040" cy="553998"/>
            </a:xfrm>
            <a:prstGeom prst="rect">
              <a:avLst/>
            </a:prstGeom>
            <a:noFill/>
          </p:spPr>
          <p:txBody>
            <a:bodyPr wrap="square" rtlCol="0">
              <a:spAutoFit/>
            </a:bodyPr>
            <a:lstStyle/>
            <a:p>
              <a:r>
                <a:rPr lang="de-DE" sz="3000" b="1" dirty="0">
                  <a:solidFill>
                    <a:srgbClr val="FF0000"/>
                  </a:solidFill>
                </a:rPr>
                <a:t>?</a:t>
              </a:r>
            </a:p>
          </p:txBody>
        </p:sp>
        <p:sp>
          <p:nvSpPr>
            <p:cNvPr id="78" name="Textfeld 77"/>
            <p:cNvSpPr txBox="1"/>
            <p:nvPr/>
          </p:nvSpPr>
          <p:spPr>
            <a:xfrm>
              <a:off x="4716016" y="5497019"/>
              <a:ext cx="1260000" cy="369332"/>
            </a:xfrm>
            <a:prstGeom prst="rect">
              <a:avLst/>
            </a:prstGeom>
            <a:noFill/>
          </p:spPr>
          <p:txBody>
            <a:bodyPr wrap="square" rtlCol="0">
              <a:spAutoFit/>
            </a:bodyPr>
            <a:lstStyle/>
            <a:p>
              <a:pPr algn="ctr"/>
              <a:r>
                <a:rPr lang="de-DE" b="1" dirty="0">
                  <a:solidFill>
                    <a:srgbClr val="C00000"/>
                  </a:solidFill>
                </a:rPr>
                <a:t>305 €</a:t>
              </a:r>
            </a:p>
          </p:txBody>
        </p:sp>
      </p:grpSp>
      <p:sp>
        <p:nvSpPr>
          <p:cNvPr id="92" name="Rechteck 91"/>
          <p:cNvSpPr/>
          <p:nvPr/>
        </p:nvSpPr>
        <p:spPr>
          <a:xfrm>
            <a:off x="35496" y="6458524"/>
            <a:ext cx="7713087" cy="369332"/>
          </a:xfrm>
          <a:prstGeom prst="rect">
            <a:avLst/>
          </a:prstGeom>
        </p:spPr>
        <p:txBody>
          <a:bodyPr wrap="square">
            <a:spAutoFit/>
          </a:bodyPr>
          <a:lstStyle/>
          <a:p>
            <a:pPr>
              <a:spcBef>
                <a:spcPct val="0"/>
              </a:spcBef>
              <a:defRPr/>
            </a:pPr>
            <a:r>
              <a:rPr lang="de-DE" dirty="0">
                <a:solidFill>
                  <a:prstClr val="white"/>
                </a:solidFill>
              </a:rPr>
              <a:t>Schätzung für Niedermoor in Mecklenburg-Vorpommern: </a:t>
            </a:r>
            <a:r>
              <a:rPr lang="en-GB" dirty="0">
                <a:solidFill>
                  <a:prstClr val="white"/>
                </a:solidFill>
              </a:rPr>
              <a:t>Ø-</a:t>
            </a:r>
            <a:r>
              <a:rPr lang="en-GB" dirty="0" err="1">
                <a:solidFill>
                  <a:prstClr val="white"/>
                </a:solidFill>
              </a:rPr>
              <a:t>Werte</a:t>
            </a:r>
            <a:r>
              <a:rPr lang="en-GB" dirty="0">
                <a:solidFill>
                  <a:prstClr val="white"/>
                </a:solidFill>
              </a:rPr>
              <a:t> €/ha/</a:t>
            </a:r>
            <a:r>
              <a:rPr lang="en-GB" dirty="0" err="1">
                <a:solidFill>
                  <a:prstClr val="white"/>
                </a:solidFill>
              </a:rPr>
              <a:t>Jahr</a:t>
            </a:r>
            <a:endParaRPr lang="de-DE" dirty="0">
              <a:solidFill>
                <a:prstClr val="white"/>
              </a:solidFill>
            </a:endParaRPr>
          </a:p>
        </p:txBody>
      </p:sp>
    </p:spTree>
    <p:extLst>
      <p:ext uri="{BB962C8B-B14F-4D97-AF65-F5344CB8AC3E}">
        <p14:creationId xmlns:p14="http://schemas.microsoft.com/office/powerpoint/2010/main" val="2491248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07504" y="2130425"/>
            <a:ext cx="8928992" cy="1470025"/>
          </a:xfrm>
        </p:spPr>
        <p:txBody>
          <a:bodyPr>
            <a:normAutofit fontScale="90000"/>
          </a:bodyPr>
          <a:lstStyle/>
          <a:p>
            <a:r>
              <a:rPr lang="de-DE" dirty="0" smtClean="0"/>
              <a:t>Case </a:t>
            </a:r>
            <a:r>
              <a:rPr lang="de-DE" dirty="0" err="1" smtClean="0"/>
              <a:t>study</a:t>
            </a:r>
            <a:r>
              <a:rPr lang="de-DE" dirty="0" smtClean="0"/>
              <a:t> 3: </a:t>
            </a:r>
            <a:br>
              <a:rPr lang="de-DE" dirty="0" smtClean="0"/>
            </a:br>
            <a:r>
              <a:rPr lang="de-DE" dirty="0" err="1" smtClean="0"/>
              <a:t>Policy</a:t>
            </a:r>
            <a:r>
              <a:rPr lang="de-DE" dirty="0" smtClean="0"/>
              <a:t> </a:t>
            </a:r>
            <a:r>
              <a:rPr lang="de-DE" dirty="0" err="1" smtClean="0"/>
              <a:t>options</a:t>
            </a:r>
            <a:r>
              <a:rPr lang="de-DE" dirty="0" smtClean="0"/>
              <a:t> </a:t>
            </a:r>
            <a:r>
              <a:rPr lang="de-DE" dirty="0" err="1" smtClean="0"/>
              <a:t>and</a:t>
            </a:r>
            <a:r>
              <a:rPr lang="de-DE" dirty="0" smtClean="0"/>
              <a:t> </a:t>
            </a:r>
            <a:r>
              <a:rPr lang="de-DE" dirty="0" err="1" smtClean="0"/>
              <a:t>economic</a:t>
            </a:r>
            <a:r>
              <a:rPr lang="de-DE" dirty="0" smtClean="0"/>
              <a:t> </a:t>
            </a:r>
            <a:r>
              <a:rPr lang="de-DE" dirty="0" err="1" smtClean="0"/>
              <a:t>instruments</a:t>
            </a:r>
            <a:r>
              <a:rPr lang="de-DE" dirty="0" smtClean="0"/>
              <a:t> </a:t>
            </a:r>
            <a:br>
              <a:rPr lang="de-DE" dirty="0" smtClean="0"/>
            </a:br>
            <a:r>
              <a:rPr lang="de-DE" dirty="0" err="1" smtClean="0"/>
              <a:t>for</a:t>
            </a:r>
            <a:r>
              <a:rPr lang="de-DE" dirty="0" smtClean="0"/>
              <a:t>:</a:t>
            </a:r>
            <a:br>
              <a:rPr lang="de-DE" dirty="0" smtClean="0"/>
            </a:br>
            <a:r>
              <a:rPr lang="de-DE" dirty="0" smtClean="0"/>
              <a:t/>
            </a:r>
            <a:br>
              <a:rPr lang="de-DE" dirty="0" smtClean="0"/>
            </a:br>
            <a:r>
              <a:rPr lang="en-US" dirty="0" smtClean="0"/>
              <a:t>Reducing </a:t>
            </a:r>
            <a:r>
              <a:rPr lang="en-US" dirty="0"/>
              <a:t>emissions from </a:t>
            </a:r>
            <a:r>
              <a:rPr lang="en-US" dirty="0" smtClean="0"/>
              <a:t>Deforestation </a:t>
            </a:r>
            <a:r>
              <a:rPr lang="en-US" dirty="0"/>
              <a:t>and forest </a:t>
            </a:r>
            <a:r>
              <a:rPr lang="en-US" dirty="0" smtClean="0"/>
              <a:t>Degradation </a:t>
            </a:r>
            <a:r>
              <a:rPr lang="de-DE" dirty="0" smtClean="0"/>
              <a:t>(REDD+)</a:t>
            </a:r>
            <a:endParaRPr lang="en-US" dirty="0"/>
          </a:p>
        </p:txBody>
      </p:sp>
    </p:spTree>
    <p:extLst>
      <p:ext uri="{BB962C8B-B14F-4D97-AF65-F5344CB8AC3E}">
        <p14:creationId xmlns:p14="http://schemas.microsoft.com/office/powerpoint/2010/main" val="14992627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396552" y="-315416"/>
            <a:ext cx="10441160" cy="7560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Content Placeholder 1"/>
          <p:cNvSpPr>
            <a:spLocks noGrp="1"/>
          </p:cNvSpPr>
          <p:nvPr>
            <p:ph idx="1"/>
          </p:nvPr>
        </p:nvSpPr>
        <p:spPr/>
        <p:txBody>
          <a:bodyPr/>
          <a:lstStyle/>
          <a:p>
            <a:endParaRPr lang="en-GB"/>
          </a:p>
        </p:txBody>
      </p:sp>
      <p:sp>
        <p:nvSpPr>
          <p:cNvPr id="3" name="Slide Number Placeholder 2"/>
          <p:cNvSpPr>
            <a:spLocks noGrp="1"/>
          </p:cNvSpPr>
          <p:nvPr>
            <p:ph type="sldNum" sz="quarter" idx="10"/>
          </p:nvPr>
        </p:nvSpPr>
        <p:spPr/>
        <p:txBody>
          <a:bodyPr/>
          <a:lstStyle/>
          <a:p>
            <a:fld id="{D600D45B-90BE-4B9B-A060-2CDCC79EECFD}" type="slidenum">
              <a:rPr lang="de-DE" smtClean="0">
                <a:solidFill>
                  <a:prstClr val="black">
                    <a:tint val="75000"/>
                  </a:prstClr>
                </a:solidFill>
              </a:rPr>
              <a:pPr/>
              <a:t>9</a:t>
            </a:fld>
            <a:endParaRPr lang="de-DE">
              <a:solidFill>
                <a:prstClr val="black">
                  <a:tint val="75000"/>
                </a:prstClr>
              </a:solidFill>
            </a:endParaRPr>
          </a:p>
        </p:txBody>
      </p:sp>
      <p:grpSp>
        <p:nvGrpSpPr>
          <p:cNvPr id="9" name="Group 8"/>
          <p:cNvGrpSpPr/>
          <p:nvPr/>
        </p:nvGrpSpPr>
        <p:grpSpPr>
          <a:xfrm>
            <a:off x="2227690" y="-171400"/>
            <a:ext cx="4648566" cy="7029399"/>
            <a:chOff x="2299698" y="-171400"/>
            <a:chExt cx="4780960" cy="7200800"/>
          </a:xfrm>
        </p:grpSpPr>
        <p:pic>
          <p:nvPicPr>
            <p:cNvPr id="10"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36645" t="18869" r="37901" b="19758"/>
            <a:stretch/>
          </p:blipFill>
          <p:spPr bwMode="auto">
            <a:xfrm>
              <a:off x="2299698" y="-171400"/>
              <a:ext cx="4778418" cy="72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4688907" y="6755389"/>
              <a:ext cx="2391751" cy="220697"/>
            </a:xfrm>
            <a:prstGeom prst="rect">
              <a:avLst/>
            </a:prstGeom>
            <a:noFill/>
          </p:spPr>
          <p:txBody>
            <a:bodyPr wrap="square" rtlCol="0">
              <a:spAutoFit/>
            </a:bodyPr>
            <a:lstStyle/>
            <a:p>
              <a:pPr algn="r"/>
              <a:r>
                <a:rPr lang="de-DE" sz="800" dirty="0">
                  <a:solidFill>
                    <a:prstClr val="white">
                      <a:lumMod val="85000"/>
                    </a:prstClr>
                  </a:solidFill>
                </a:rPr>
                <a:t>© Johannes Förster IUCNweb</a:t>
              </a:r>
              <a:endParaRPr lang="en-GB" sz="800" dirty="0">
                <a:solidFill>
                  <a:prstClr val="white">
                    <a:lumMod val="85000"/>
                  </a:prstClr>
                </a:solidFill>
              </a:endParaRPr>
            </a:p>
          </p:txBody>
        </p:sp>
      </p:grpSp>
      <p:grpSp>
        <p:nvGrpSpPr>
          <p:cNvPr id="12" name="Group 11"/>
          <p:cNvGrpSpPr/>
          <p:nvPr/>
        </p:nvGrpSpPr>
        <p:grpSpPr>
          <a:xfrm>
            <a:off x="6321612" y="2564904"/>
            <a:ext cx="2865355" cy="4320184"/>
            <a:chOff x="6321612" y="2573802"/>
            <a:chExt cx="2865355" cy="4320184"/>
          </a:xfrm>
        </p:grpSpPr>
        <p:pic>
          <p:nvPicPr>
            <p:cNvPr id="1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7143" t="18762" r="37960" b="20762"/>
            <a:stretch/>
          </p:blipFill>
          <p:spPr bwMode="auto">
            <a:xfrm>
              <a:off x="6321612" y="2573802"/>
              <a:ext cx="2845679" cy="4320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6795216" y="6640070"/>
              <a:ext cx="2391751" cy="215444"/>
            </a:xfrm>
            <a:prstGeom prst="rect">
              <a:avLst/>
            </a:prstGeom>
            <a:noFill/>
          </p:spPr>
          <p:txBody>
            <a:bodyPr wrap="square" rtlCol="0">
              <a:spAutoFit/>
            </a:bodyPr>
            <a:lstStyle/>
            <a:p>
              <a:pPr algn="r"/>
              <a:r>
                <a:rPr lang="de-DE" sz="800" dirty="0">
                  <a:solidFill>
                    <a:prstClr val="white">
                      <a:lumMod val="85000"/>
                    </a:prstClr>
                  </a:solidFill>
                </a:rPr>
                <a:t>© Johannes Förster IUCNweb</a:t>
              </a:r>
              <a:endParaRPr lang="en-GB" sz="800" dirty="0">
                <a:solidFill>
                  <a:prstClr val="white">
                    <a:lumMod val="85000"/>
                  </a:prstClr>
                </a:solidFill>
              </a:endParaRPr>
            </a:p>
          </p:txBody>
        </p:sp>
      </p:grpSp>
      <p:grpSp>
        <p:nvGrpSpPr>
          <p:cNvPr id="15" name="Group 14"/>
          <p:cNvGrpSpPr/>
          <p:nvPr/>
        </p:nvGrpSpPr>
        <p:grpSpPr>
          <a:xfrm>
            <a:off x="5225790" y="-31603"/>
            <a:ext cx="3941501" cy="2614786"/>
            <a:chOff x="2518869" y="-140890"/>
            <a:chExt cx="3941501" cy="2614786"/>
          </a:xfrm>
        </p:grpSpPr>
        <p:pic>
          <p:nvPicPr>
            <p:cNvPr id="1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30655" t="28952" r="31399" b="30771"/>
            <a:stretch/>
          </p:blipFill>
          <p:spPr bwMode="auto">
            <a:xfrm>
              <a:off x="2518869" y="-140890"/>
              <a:ext cx="3941501" cy="26147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4068619" y="2219980"/>
              <a:ext cx="2391751" cy="215444"/>
            </a:xfrm>
            <a:prstGeom prst="rect">
              <a:avLst/>
            </a:prstGeom>
            <a:noFill/>
          </p:spPr>
          <p:txBody>
            <a:bodyPr wrap="square" rtlCol="0">
              <a:spAutoFit/>
            </a:bodyPr>
            <a:lstStyle/>
            <a:p>
              <a:pPr algn="r"/>
              <a:r>
                <a:rPr lang="de-DE" sz="800" dirty="0">
                  <a:solidFill>
                    <a:prstClr val="white">
                      <a:lumMod val="85000"/>
                    </a:prstClr>
                  </a:solidFill>
                </a:rPr>
                <a:t>© Johannes Förster IUCNweb</a:t>
              </a:r>
              <a:endParaRPr lang="en-GB" sz="800" dirty="0">
                <a:solidFill>
                  <a:prstClr val="white">
                    <a:lumMod val="85000"/>
                  </a:prstClr>
                </a:solidFill>
              </a:endParaRPr>
            </a:p>
          </p:txBody>
        </p:sp>
      </p:grpSp>
      <p:grpSp>
        <p:nvGrpSpPr>
          <p:cNvPr id="21" name="Group 20"/>
          <p:cNvGrpSpPr/>
          <p:nvPr/>
        </p:nvGrpSpPr>
        <p:grpSpPr>
          <a:xfrm>
            <a:off x="-26690" y="4270023"/>
            <a:ext cx="4067943" cy="2593646"/>
            <a:chOff x="2053144" y="3042546"/>
            <a:chExt cx="5976664" cy="4019550"/>
          </a:xfrm>
        </p:grpSpPr>
        <p:pic>
          <p:nvPicPr>
            <p:cNvPr id="22"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30714" t="29067" r="31936" b="30742"/>
            <a:stretch/>
          </p:blipFill>
          <p:spPr bwMode="auto">
            <a:xfrm>
              <a:off x="2053144" y="3042546"/>
              <a:ext cx="5976664" cy="4019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TextBox 22"/>
            <p:cNvSpPr txBox="1"/>
            <p:nvPr/>
          </p:nvSpPr>
          <p:spPr>
            <a:xfrm>
              <a:off x="4505625" y="6693098"/>
              <a:ext cx="3513985" cy="333888"/>
            </a:xfrm>
            <a:prstGeom prst="rect">
              <a:avLst/>
            </a:prstGeom>
            <a:noFill/>
          </p:spPr>
          <p:txBody>
            <a:bodyPr wrap="square" rtlCol="0">
              <a:spAutoFit/>
            </a:bodyPr>
            <a:lstStyle/>
            <a:p>
              <a:pPr algn="r"/>
              <a:r>
                <a:rPr lang="de-DE" sz="800" dirty="0">
                  <a:solidFill>
                    <a:prstClr val="black"/>
                  </a:solidFill>
                </a:rPr>
                <a:t>© Christian Laufenberg IUCNweb</a:t>
              </a:r>
              <a:endParaRPr lang="en-GB" sz="800" dirty="0">
                <a:solidFill>
                  <a:prstClr val="black"/>
                </a:solidFill>
              </a:endParaRPr>
            </a:p>
          </p:txBody>
        </p:sp>
      </p:grpSp>
      <p:grpSp>
        <p:nvGrpSpPr>
          <p:cNvPr id="6" name="Group 5"/>
          <p:cNvGrpSpPr/>
          <p:nvPr/>
        </p:nvGrpSpPr>
        <p:grpSpPr>
          <a:xfrm>
            <a:off x="-26690" y="-18071"/>
            <a:ext cx="2545559" cy="2773287"/>
            <a:chOff x="-26690" y="-18071"/>
            <a:chExt cx="2545559" cy="2773287"/>
          </a:xfrm>
        </p:grpSpPr>
        <p:pic>
          <p:nvPicPr>
            <p:cNvPr id="7" name="Picture 7"/>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1829" t="18826" r="39133" b="12405"/>
            <a:stretch/>
          </p:blipFill>
          <p:spPr bwMode="auto">
            <a:xfrm>
              <a:off x="0" y="-18071"/>
              <a:ext cx="2518869" cy="2773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26690" y="2513802"/>
              <a:ext cx="2391751" cy="215444"/>
            </a:xfrm>
            <a:prstGeom prst="rect">
              <a:avLst/>
            </a:prstGeom>
            <a:noFill/>
          </p:spPr>
          <p:txBody>
            <a:bodyPr wrap="square" rtlCol="0">
              <a:spAutoFit/>
            </a:bodyPr>
            <a:lstStyle/>
            <a:p>
              <a:r>
                <a:rPr lang="de-DE" sz="800" dirty="0">
                  <a:solidFill>
                    <a:prstClr val="white"/>
                  </a:solidFill>
                </a:rPr>
                <a:t>© </a:t>
              </a:r>
              <a:r>
                <a:rPr lang="en-GB" sz="800" dirty="0">
                  <a:solidFill>
                    <a:prstClr val="white"/>
                  </a:solidFill>
                </a:rPr>
                <a:t>Delphine </a:t>
              </a:r>
              <a:r>
                <a:rPr lang="en-GB" sz="800" dirty="0" err="1">
                  <a:solidFill>
                    <a:prstClr val="white"/>
                  </a:solidFill>
                </a:rPr>
                <a:t>Bruyere</a:t>
              </a:r>
              <a:endParaRPr lang="en-GB" sz="800" dirty="0">
                <a:solidFill>
                  <a:prstClr val="white"/>
                </a:solidFill>
              </a:endParaRPr>
            </a:p>
          </p:txBody>
        </p:sp>
      </p:grpSp>
      <p:grpSp>
        <p:nvGrpSpPr>
          <p:cNvPr id="18" name="Group 17"/>
          <p:cNvGrpSpPr/>
          <p:nvPr/>
        </p:nvGrpSpPr>
        <p:grpSpPr>
          <a:xfrm>
            <a:off x="-26690" y="2456225"/>
            <a:ext cx="4363339" cy="2871222"/>
            <a:chOff x="2021742" y="2239772"/>
            <a:chExt cx="4363339" cy="2871222"/>
          </a:xfrm>
        </p:grpSpPr>
        <p:pic>
          <p:nvPicPr>
            <p:cNvPr id="19" name="Picture 4"/>
            <p:cNvPicPr>
              <a:picLocks noChangeAspect="1" noChangeArrowheads="1"/>
            </p:cNvPicPr>
            <p:nvPr/>
          </p:nvPicPr>
          <p:blipFill rotWithShape="1">
            <a:blip r:embed="rId8">
              <a:extLst>
                <a:ext uri="{28A0092B-C50C-407E-A947-70E740481C1C}">
                  <a14:useLocalDpi xmlns:a14="http://schemas.microsoft.com/office/drawing/2010/main" val="0"/>
                </a:ext>
              </a:extLst>
            </a:blip>
            <a:srcRect l="30745" t="29411" r="31398" b="30731"/>
            <a:stretch/>
          </p:blipFill>
          <p:spPr bwMode="auto">
            <a:xfrm>
              <a:off x="2021742" y="2239772"/>
              <a:ext cx="4363339" cy="2871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xtBox 19"/>
            <p:cNvSpPr txBox="1"/>
            <p:nvPr/>
          </p:nvSpPr>
          <p:spPr>
            <a:xfrm>
              <a:off x="3993330" y="4842692"/>
              <a:ext cx="2391751" cy="215444"/>
            </a:xfrm>
            <a:prstGeom prst="rect">
              <a:avLst/>
            </a:prstGeom>
            <a:noFill/>
          </p:spPr>
          <p:txBody>
            <a:bodyPr wrap="square" rtlCol="0">
              <a:spAutoFit/>
            </a:bodyPr>
            <a:lstStyle/>
            <a:p>
              <a:pPr algn="r"/>
              <a:r>
                <a:rPr lang="de-DE" sz="800" dirty="0">
                  <a:solidFill>
                    <a:prstClr val="white">
                      <a:lumMod val="85000"/>
                    </a:prstClr>
                  </a:solidFill>
                </a:rPr>
                <a:t>© Johannes Förster IUCNweb</a:t>
              </a:r>
              <a:endParaRPr lang="en-GB" sz="800" dirty="0">
                <a:solidFill>
                  <a:prstClr val="white">
                    <a:lumMod val="85000"/>
                  </a:prstClr>
                </a:solidFill>
              </a:endParaRPr>
            </a:p>
          </p:txBody>
        </p:sp>
      </p:grpSp>
    </p:spTree>
    <p:extLst>
      <p:ext uri="{BB962C8B-B14F-4D97-AF65-F5344CB8AC3E}">
        <p14:creationId xmlns:p14="http://schemas.microsoft.com/office/powerpoint/2010/main" val="20049032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EB Template">
  <a:themeElements>
    <a:clrScheme name="TEEB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EEB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ea typeface="ＭＳ Ｐゴシック" pitchFamily="34" charset="-128"/>
          </a:defRPr>
        </a:defPPr>
      </a:lstStyle>
    </a:lnDef>
  </a:objectDefaults>
  <a:extraClrSchemeLst>
    <a:extraClrScheme>
      <a:clrScheme name="TEEB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EEB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EEB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EEB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EEB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EEB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EEB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EEB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EEB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EEB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EEB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EEB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Präsentation_Vorlage">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Leere Präsentation">
  <a:themeElements>
    <a:clrScheme name="Leere Präsentation 1">
      <a:dk1>
        <a:srgbClr val="000000"/>
      </a:dk1>
      <a:lt1>
        <a:srgbClr val="FFFFFF"/>
      </a:lt1>
      <a:dk2>
        <a:srgbClr val="FFFFFF"/>
      </a:dk2>
      <a:lt2>
        <a:srgbClr val="808080"/>
      </a:lt2>
      <a:accent1>
        <a:srgbClr val="00589C"/>
      </a:accent1>
      <a:accent2>
        <a:srgbClr val="C0C0C0"/>
      </a:accent2>
      <a:accent3>
        <a:srgbClr val="FFFFFF"/>
      </a:accent3>
      <a:accent4>
        <a:srgbClr val="000000"/>
      </a:accent4>
      <a:accent5>
        <a:srgbClr val="AAB4CB"/>
      </a:accent5>
      <a:accent6>
        <a:srgbClr val="AEAEAE"/>
      </a:accent6>
      <a:hlink>
        <a:srgbClr val="00589C"/>
      </a:hlink>
      <a:folHlink>
        <a:srgbClr val="D42D12"/>
      </a:folHlink>
    </a:clrScheme>
    <a:fontScheme name="Leere Präsentatio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chemeClr val="tx1"/>
          </a:buClr>
          <a:buSzTx/>
          <a:buFont typeface="Wingdings" pitchFamily="-66" charset="2"/>
          <a:buNone/>
          <a:tabLst/>
          <a:defRPr kumimoji="0" lang="en-GB" sz="2600" b="0" i="0" u="none" strike="noStrike" cap="none" normalizeH="0" baseline="0" smtClean="0">
            <a:ln>
              <a:noFill/>
            </a:ln>
            <a:solidFill>
              <a:schemeClr val="bg2"/>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chemeClr val="tx1"/>
          </a:buClr>
          <a:buSzTx/>
          <a:buFont typeface="Wingdings" pitchFamily="-66" charset="2"/>
          <a:buNone/>
          <a:tabLst/>
          <a:defRPr kumimoji="0" lang="en-GB" sz="2600" b="0" i="0" u="none" strike="noStrike" cap="none" normalizeH="0" baseline="0" smtClean="0">
            <a:ln>
              <a:noFill/>
            </a:ln>
            <a:solidFill>
              <a:schemeClr val="bg2"/>
            </a:solidFill>
            <a:effectLst/>
            <a:latin typeface="Arial" charset="0"/>
          </a:defRPr>
        </a:defPPr>
      </a:lstStyle>
    </a:lnDef>
  </a:objectDefaults>
  <a:extraClrSchemeLst>
    <a:extraClrScheme>
      <a:clrScheme name="Leere Präsentation 1">
        <a:dk1>
          <a:srgbClr val="000000"/>
        </a:dk1>
        <a:lt1>
          <a:srgbClr val="FFFFFF"/>
        </a:lt1>
        <a:dk2>
          <a:srgbClr val="FFFFFF"/>
        </a:dk2>
        <a:lt2>
          <a:srgbClr val="808080"/>
        </a:lt2>
        <a:accent1>
          <a:srgbClr val="00589C"/>
        </a:accent1>
        <a:accent2>
          <a:srgbClr val="C0C0C0"/>
        </a:accent2>
        <a:accent3>
          <a:srgbClr val="FFFFFF"/>
        </a:accent3>
        <a:accent4>
          <a:srgbClr val="000000"/>
        </a:accent4>
        <a:accent5>
          <a:srgbClr val="AAB4CB"/>
        </a:accent5>
        <a:accent6>
          <a:srgbClr val="AEAEAE"/>
        </a:accent6>
        <a:hlink>
          <a:srgbClr val="00589C"/>
        </a:hlink>
        <a:folHlink>
          <a:srgbClr val="D42D1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868</Words>
  <Application>Microsoft Office PowerPoint</Application>
  <PresentationFormat>Bildschirmpräsentation (4:3)</PresentationFormat>
  <Paragraphs>139</Paragraphs>
  <Slides>14</Slides>
  <Notes>5</Notes>
  <HiddenSlides>0</HiddenSlides>
  <MMClips>0</MMClips>
  <ScaleCrop>false</ScaleCrop>
  <HeadingPairs>
    <vt:vector size="6" baseType="variant">
      <vt:variant>
        <vt:lpstr>Verwendete Schriftarten</vt:lpstr>
      </vt:variant>
      <vt:variant>
        <vt:i4>8</vt:i4>
      </vt:variant>
      <vt:variant>
        <vt:lpstr>Design</vt:lpstr>
      </vt:variant>
      <vt:variant>
        <vt:i4>7</vt:i4>
      </vt:variant>
      <vt:variant>
        <vt:lpstr>Folientitel</vt:lpstr>
      </vt:variant>
      <vt:variant>
        <vt:i4>14</vt:i4>
      </vt:variant>
    </vt:vector>
  </HeadingPairs>
  <TitlesOfParts>
    <vt:vector size="29" baseType="lpstr">
      <vt:lpstr>ＭＳ Ｐゴシック</vt:lpstr>
      <vt:lpstr>Arial</vt:lpstr>
      <vt:lpstr>Calibri</vt:lpstr>
      <vt:lpstr>Calibri Light</vt:lpstr>
      <vt:lpstr>Tahoma</vt:lpstr>
      <vt:lpstr>Times New Roman</vt:lpstr>
      <vt:lpstr>Verdana</vt:lpstr>
      <vt:lpstr>Wingdings</vt:lpstr>
      <vt:lpstr>Larissa</vt:lpstr>
      <vt:lpstr>TEEB Template</vt:lpstr>
      <vt:lpstr>Präsentation_Vorlage</vt:lpstr>
      <vt:lpstr>1_Larissa</vt:lpstr>
      <vt:lpstr>1_Office Theme</vt:lpstr>
      <vt:lpstr>Office Theme</vt:lpstr>
      <vt:lpstr>2_Leere Präsentation</vt:lpstr>
      <vt:lpstr>Case study 1:  Policy options and economic instruments for:   Improving watershed management and coastal protection </vt:lpstr>
      <vt:lpstr>PowerPoint-Präsentation</vt:lpstr>
      <vt:lpstr>PowerPoint-Präsentation</vt:lpstr>
      <vt:lpstr>PowerPoint-Präsentation</vt:lpstr>
      <vt:lpstr>Case study 2:  Policy options and economic instruments  for:  Nature-based climate change mitigation in Germany</vt:lpstr>
      <vt:lpstr>Nature-based climate change mitigation in Germany</vt:lpstr>
      <vt:lpstr>Energy crops production  (corn) on peatlands </vt:lpstr>
      <vt:lpstr>Case study 3:  Policy options and economic instruments  for:  Reducing emissions from Deforestation and forest Degradation (REDD+)</vt:lpstr>
      <vt:lpstr>PowerPoint-Präsentation</vt:lpstr>
      <vt:lpstr>PowerPoint-Präsentation</vt:lpstr>
      <vt:lpstr>PowerPoint-Präsentation</vt:lpstr>
      <vt:lpstr>Case study 4:  Policy options and economic instruments  for:  Tiger conservation in India </vt:lpstr>
      <vt:lpstr>PowerPoint-Präsentation</vt:lpstr>
      <vt:lpstr>PowerPoint-Präsentation</vt:lpstr>
    </vt:vector>
  </TitlesOfParts>
  <Company>UFZ</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Johannes Förster foerstej</dc:creator>
  <cp:lastModifiedBy>Johannes Förster foerstej</cp:lastModifiedBy>
  <cp:revision>67</cp:revision>
  <cp:lastPrinted>2019-07-10T17:31:36Z</cp:lastPrinted>
  <dcterms:created xsi:type="dcterms:W3CDTF">2017-06-29T09:37:34Z</dcterms:created>
  <dcterms:modified xsi:type="dcterms:W3CDTF">2019-07-22T13:56:57Z</dcterms:modified>
</cp:coreProperties>
</file>